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60" r:id="rId4"/>
    <p:sldId id="258" r:id="rId5"/>
    <p:sldId id="259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6747B1-9A86-4012-82F8-0284C6890D77}" type="datetimeFigureOut">
              <a:rPr lang="en-US" smtClean="0"/>
              <a:t>11/30/2016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122654-1B09-4B6A-9219-F497C16A98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8855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1C7B30C4-EEB5-41F4-AD05-166994D6EFD8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DCF9A-6DDA-4494-92CE-EA99E5F3E709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2B836-AFF9-4E0B-8C82-7608F272CEC7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F3712-1244-434F-B99C-A02372FF7803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0D936B-E342-40E4-A580-C6454C8E5C7E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FE3168-FFB4-4501-B462-6328FF7D13E7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98890A-F08C-444E-8A32-6160D7E658A5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C9F83-3D7A-4B7E-A931-8A058CD51EA6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E7C573-DD50-4BB9-8ACD-8F42232F573E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AC762E-2686-4A00-A456-A8604D4B5E4C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A3FEFA-1B2A-477B-9EFC-D4488C41DAEC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994D14-0504-4705-B66E-3F23A690D151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BD08B-D7AB-49BC-8F20-2BBF1F2E4640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D1FC4-6A70-499D-AA7B-390F7172491B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66DA8-F33F-49FB-B64B-BF29DAB5CAD9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5BE9A-30C6-4B7F-B367-F71E946FEF7A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6B63C6-ADAD-4EC1-97FE-01A1B0C9BA13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=""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73ABA-FCF4-402B-80FD-A9117CA507DC}" type="datetime1">
              <a:rPr lang="en-US" smtClean="0"/>
              <a:t>11/30/2016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6000" dirty="0" smtClean="0"/>
              <a:t>BURP SUITE </a:t>
            </a:r>
            <a:r>
              <a:rPr lang="en-US" sz="6000" dirty="0"/>
              <a:t>Analysis</a:t>
            </a: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2700" dirty="0" smtClean="0">
                <a:solidFill>
                  <a:schemeClr val="bg2">
                    <a:lumMod val="75000"/>
                  </a:schemeClr>
                </a:solidFill>
              </a:rPr>
              <a:t>Philadelphia Gas Works(PGW)</a:t>
            </a:r>
            <a:endParaRPr lang="en-US" sz="2700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 Intro to Ethical Hacking 				Wayne Wilson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43520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/>
              <a:t>BURP SUITE </a:t>
            </a:r>
            <a:r>
              <a:rPr lang="en-US" sz="3600" dirty="0"/>
              <a:t>Analysis</a:t>
            </a:r>
            <a:r>
              <a:rPr lang="en-US" sz="8000" dirty="0" smtClean="0"/>
              <a:t/>
            </a:r>
            <a:br>
              <a:rPr lang="en-US" sz="8000" dirty="0" smtClean="0"/>
            </a:br>
            <a:r>
              <a:rPr lang="en-US" sz="2200" dirty="0" smtClean="0">
                <a:solidFill>
                  <a:schemeClr val="bg2">
                    <a:lumMod val="75000"/>
                  </a:schemeClr>
                </a:solidFill>
              </a:rPr>
              <a:t>Philadelphia Gas Works(PGW)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0612" y="1291329"/>
            <a:ext cx="6603541" cy="4499872"/>
          </a:xfrm>
        </p:spPr>
      </p:pic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User Name &amp; Password captured in clear text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MIS 5211 Intro to Ethical Hacking 				Wayne Wilson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26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BURP SUITE Analysis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Philadelphia </a:t>
            </a: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Gas </a:t>
            </a:r>
            <a:r>
              <a:rPr lang="en-US" sz="2000" dirty="0" smtClean="0">
                <a:solidFill>
                  <a:schemeClr val="bg2">
                    <a:lumMod val="75000"/>
                  </a:schemeClr>
                </a:solidFill>
              </a:rPr>
              <a:t>Works(PGW</a:t>
            </a:r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)</a:t>
            </a:r>
            <a:endParaRPr lang="en-US" sz="2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156867"/>
            <a:ext cx="3432275" cy="363433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Forms created using ASP.NET Framework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Content Delivery Network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491" y="609601"/>
            <a:ext cx="6099306" cy="1971679"/>
          </a:xfr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491" y="2801363"/>
            <a:ext cx="6099306" cy="30819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79946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/>
              <a:t>BURP SUITE Analysis</a:t>
            </a:r>
            <a:r>
              <a:rPr lang="en-US" sz="23600" dirty="0"/>
              <a:t/>
            </a:r>
            <a:br>
              <a:rPr lang="en-US" sz="23600" dirty="0"/>
            </a:br>
            <a:r>
              <a:rPr lang="en-US" sz="2200" dirty="0">
                <a:solidFill>
                  <a:schemeClr val="bg2">
                    <a:lumMod val="75000"/>
                  </a:schemeClr>
                </a:solidFill>
              </a:rPr>
              <a:t>Philadelphia Gas Works(PGW)</a:t>
            </a:r>
            <a:endParaRPr lang="en-US" sz="22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00571" y="3072872"/>
            <a:ext cx="8585796" cy="2764366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PGW social media user account information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357039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BURP SUITE </a:t>
            </a:r>
            <a:r>
              <a:rPr lang="en-US" dirty="0" smtClean="0"/>
              <a:t>Analysis</a:t>
            </a:r>
            <a:r>
              <a:rPr lang="en-US" sz="14000" dirty="0"/>
              <a:t/>
            </a:r>
            <a:br>
              <a:rPr lang="en-US" sz="14000" dirty="0"/>
            </a:br>
            <a:r>
              <a:rPr lang="en-US" sz="2000" dirty="0">
                <a:solidFill>
                  <a:schemeClr val="bg2">
                    <a:lumMod val="75000"/>
                  </a:schemeClr>
                </a:solidFill>
              </a:rPr>
              <a:t>Philadelphia Gas Works(PGW)</a:t>
            </a:r>
            <a:endParaRPr lang="en-US" sz="20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1141" y="2249485"/>
            <a:ext cx="7361892" cy="3998915"/>
          </a:xfrm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Apache </a:t>
            </a:r>
            <a:r>
              <a:rPr lang="en-US" dirty="0" smtClean="0"/>
              <a:t>Tomcat </a:t>
            </a:r>
            <a:r>
              <a:rPr lang="en-US" dirty="0" smtClean="0"/>
              <a:t>Se</a:t>
            </a:r>
            <a:r>
              <a:rPr lang="en-US" dirty="0" smtClean="0"/>
              <a:t>rver</a:t>
            </a:r>
            <a:endParaRPr lang="en-US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err="1" smtClean="0"/>
              <a:t>Javascript</a:t>
            </a:r>
            <a:r>
              <a:rPr lang="en-US" dirty="0" smtClean="0"/>
              <a:t> in use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MIS 5211 Intro to Ethical Hacking     Wayne Wilson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3660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3497</TotalTime>
  <Words>83</Words>
  <Application>Microsoft Office PowerPoint</Application>
  <PresentationFormat>Widescreen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Trebuchet MS</vt:lpstr>
      <vt:lpstr>Tw Cen MT</vt:lpstr>
      <vt:lpstr>Circuit</vt:lpstr>
      <vt:lpstr>BURP SUITE Analysis Philadelphia Gas Works(PGW)</vt:lpstr>
      <vt:lpstr>BURP SUITE Analysis Philadelphia Gas Works(PGW) </vt:lpstr>
      <vt:lpstr>BURP SUITE Analysis Philadelphia Gas Works(PGW)</vt:lpstr>
      <vt:lpstr>BURP SUITE Analysis Philadelphia Gas Works(PGW)</vt:lpstr>
      <vt:lpstr>BURP SUITE Analysis Philadelphia Gas Works(PGW)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BURP SUITE SCAN</dc:title>
  <dc:creator>Wayne Wilson</dc:creator>
  <cp:lastModifiedBy>Wayne Wilson</cp:lastModifiedBy>
  <cp:revision>12</cp:revision>
  <dcterms:created xsi:type="dcterms:W3CDTF">2016-11-27T16:12:16Z</dcterms:created>
  <dcterms:modified xsi:type="dcterms:W3CDTF">2016-11-30T16:12:51Z</dcterms:modified>
</cp:coreProperties>
</file>