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538F-E2BC-48E5-A1C1-DCB3FD07010A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6247-F7C2-4406-84AD-0B8865E4280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09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538F-E2BC-48E5-A1C1-DCB3FD07010A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6247-F7C2-4406-84AD-0B8865E42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0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538F-E2BC-48E5-A1C1-DCB3FD07010A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6247-F7C2-4406-84AD-0B8865E42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4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538F-E2BC-48E5-A1C1-DCB3FD07010A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6247-F7C2-4406-84AD-0B8865E42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538F-E2BC-48E5-A1C1-DCB3FD07010A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6247-F7C2-4406-84AD-0B8865E4280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9414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538F-E2BC-48E5-A1C1-DCB3FD07010A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6247-F7C2-4406-84AD-0B8865E42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20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538F-E2BC-48E5-A1C1-DCB3FD07010A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6247-F7C2-4406-84AD-0B8865E42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8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538F-E2BC-48E5-A1C1-DCB3FD07010A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6247-F7C2-4406-84AD-0B8865E42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1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538F-E2BC-48E5-A1C1-DCB3FD07010A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6247-F7C2-4406-84AD-0B8865E42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6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4A5538F-E2BC-48E5-A1C1-DCB3FD07010A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AE6247-F7C2-4406-84AD-0B8865E42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37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5538F-E2BC-48E5-A1C1-DCB3FD07010A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6247-F7C2-4406-84AD-0B8865E42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8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4A5538F-E2BC-48E5-A1C1-DCB3FD07010A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1AE6247-F7C2-4406-84AD-0B8865E4280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24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iis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Ahmed </a:t>
            </a:r>
            <a:r>
              <a:rPr lang="en-US" dirty="0" err="1" smtClean="0"/>
              <a:t>Alkaysi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QVC Burp Suite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44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sites	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different sites used to communicate with QVC.com</a:t>
            </a:r>
          </a:p>
          <a:p>
            <a:r>
              <a:rPr lang="en-US" dirty="0" smtClean="0"/>
              <a:t>Sites included Google, Bing, Facebook, Monetate.net, tiqcdn.com, and skimresources.com</a:t>
            </a:r>
          </a:p>
          <a:p>
            <a:pPr lvl="1"/>
            <a:r>
              <a:rPr lang="en-US" dirty="0" smtClean="0"/>
              <a:t>Google and Bing were used for ads</a:t>
            </a:r>
          </a:p>
          <a:p>
            <a:pPr lvl="1"/>
            <a:r>
              <a:rPr lang="en-US" dirty="0" smtClean="0"/>
              <a:t>Monetate.net used for customer intelligence</a:t>
            </a:r>
            <a:endParaRPr lang="en-US" dirty="0"/>
          </a:p>
          <a:p>
            <a:pPr lvl="1"/>
            <a:r>
              <a:rPr lang="en-US" dirty="0" smtClean="0"/>
              <a:t>Tiqcdn.com used to manage tags for user-tracking and tag management for the website</a:t>
            </a:r>
          </a:p>
          <a:p>
            <a:pPr lvl="1"/>
            <a:r>
              <a:rPr lang="en-US" dirty="0" smtClean="0"/>
              <a:t>Skimresources.com was leveraged for affiliate marketing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883" y="4110307"/>
            <a:ext cx="4182059" cy="186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311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parameters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Tried using My Account page to login</a:t>
            </a:r>
          </a:p>
          <a:p>
            <a:r>
              <a:rPr lang="en-US" dirty="0" smtClean="0"/>
              <a:t>Saw a number of Parameters that could be modified in a packet</a:t>
            </a:r>
          </a:p>
          <a:p>
            <a:r>
              <a:rPr lang="en-US" dirty="0" smtClean="0"/>
              <a:t>A couple interesting Parameters that tempted me to modify:</a:t>
            </a:r>
          </a:p>
          <a:p>
            <a:pPr lvl="1"/>
            <a:r>
              <a:rPr lang="en-US" dirty="0" smtClean="0"/>
              <a:t>CART_QTY with a value of ‘0’, </a:t>
            </a:r>
            <a:r>
              <a:rPr lang="en-US" dirty="0"/>
              <a:t>w</a:t>
            </a:r>
            <a:r>
              <a:rPr lang="en-US" dirty="0" smtClean="0"/>
              <a:t>anted to change a value to greater than ‘0’</a:t>
            </a:r>
            <a:endParaRPr lang="en-US" dirty="0"/>
          </a:p>
          <a:p>
            <a:pPr lvl="1"/>
            <a:r>
              <a:rPr lang="en-US" dirty="0" smtClean="0"/>
              <a:t>CMNPOTYPE with a value of ‘NOTCHECKOUT’, wanted to change to ‘CHECKOUT’</a:t>
            </a:r>
          </a:p>
          <a:p>
            <a:pPr lvl="1"/>
            <a:r>
              <a:rPr lang="en-US" dirty="0" smtClean="0"/>
              <a:t>CURNTCHNL with a value of ‘QVC’, assumed that there were other QVC owned entities one could purchase products from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14" y="4275439"/>
            <a:ext cx="6849912" cy="11862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168" y="5646672"/>
            <a:ext cx="9456178" cy="34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926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Chat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live chat function, a domain called ‘live.qvcchat.com’ was being used</a:t>
            </a:r>
          </a:p>
          <a:p>
            <a:pPr lvl="1"/>
            <a:r>
              <a:rPr lang="en-US" dirty="0" smtClean="0"/>
              <a:t>This site directed to a page with words ‘IIS7’ displayed and ‘Welcome’ translated in multiple different languages.</a:t>
            </a:r>
          </a:p>
          <a:p>
            <a:pPr lvl="1"/>
            <a:r>
              <a:rPr lang="en-US" dirty="0" smtClean="0"/>
              <a:t>Clicking on ‘IIS7’ redirected to </a:t>
            </a:r>
            <a:r>
              <a:rPr lang="en-US" dirty="0" smtClean="0">
                <a:hlinkClick r:id="rId2"/>
              </a:rPr>
              <a:t>www.iis.net</a:t>
            </a:r>
            <a:r>
              <a:rPr lang="en-US" dirty="0" smtClean="0"/>
              <a:t> which was owned by Microsoft</a:t>
            </a:r>
          </a:p>
          <a:p>
            <a:r>
              <a:rPr lang="en-US" dirty="0" smtClean="0"/>
              <a:t>Some of the data from a packet used in the live chat included:</a:t>
            </a:r>
          </a:p>
          <a:p>
            <a:pPr lvl="1"/>
            <a:r>
              <a:rPr lang="en-US" dirty="0" smtClean="0"/>
              <a:t>Information regarding a Video Chat or File Transfer an employee could use</a:t>
            </a:r>
          </a:p>
          <a:p>
            <a:pPr lvl="1"/>
            <a:r>
              <a:rPr lang="en-US" dirty="0" smtClean="0"/>
              <a:t>Specific messages regarding contacting admin for any issues, which I assumed was aimed at an agent using live chat to speak with customer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24" y="4430618"/>
            <a:ext cx="4203434" cy="5693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01" y="5258229"/>
            <a:ext cx="4727302" cy="7801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714" y="4316474"/>
            <a:ext cx="6339349" cy="202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97452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1021</TotalTime>
  <Words>249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Ahmed Alkaysi</vt:lpstr>
      <vt:lpstr>3rd party sites  </vt:lpstr>
      <vt:lpstr>Interesting parameters </vt:lpstr>
      <vt:lpstr>Live Chat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5</cp:revision>
  <dcterms:created xsi:type="dcterms:W3CDTF">2016-11-28T00:24:59Z</dcterms:created>
  <dcterms:modified xsi:type="dcterms:W3CDTF">2016-11-28T17:26:52Z</dcterms:modified>
</cp:coreProperties>
</file>