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>
        <p:scale>
          <a:sx n="87" d="100"/>
          <a:sy n="87" d="100"/>
        </p:scale>
        <p:origin x="-720" y="-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8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6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201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6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0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0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77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5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3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8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8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9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3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1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2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23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Burp Suite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Brent Easley</a:t>
            </a:r>
          </a:p>
          <a:p>
            <a:r>
              <a:rPr lang="en-US" dirty="0"/>
              <a:t>	</a:t>
            </a:r>
            <a:r>
              <a:rPr lang="en-US" dirty="0" smtClean="0"/>
              <a:t>		                       intro to ethical hacking</a:t>
            </a:r>
          </a:p>
          <a:p>
            <a:r>
              <a:rPr lang="en-US" dirty="0"/>
              <a:t>	</a:t>
            </a:r>
            <a:r>
              <a:rPr lang="en-US" dirty="0" smtClean="0"/>
              <a:t>			          </a:t>
            </a:r>
            <a:r>
              <a:rPr lang="en-US" dirty="0" err="1" smtClean="0"/>
              <a:t>itacs</a:t>
            </a:r>
            <a:r>
              <a:rPr lang="en-US" dirty="0" smtClean="0"/>
              <a:t> 5211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Response information for http://comcast.com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32" y="2249488"/>
            <a:ext cx="4433162" cy="3541712"/>
          </a:xfrm>
        </p:spPr>
      </p:pic>
    </p:spTree>
    <p:extLst>
      <p:ext uri="{BB962C8B-B14F-4D97-AF65-F5344CB8AC3E}">
        <p14:creationId xmlns:p14="http://schemas.microsoft.com/office/powerpoint/2010/main" val="10204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Response information for http://xfinity.com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60" y="2249488"/>
            <a:ext cx="4535505" cy="3541712"/>
          </a:xfrm>
        </p:spPr>
      </p:pic>
    </p:spTree>
    <p:extLst>
      <p:ext uri="{BB962C8B-B14F-4D97-AF65-F5344CB8AC3E}">
        <p14:creationId xmlns:p14="http://schemas.microsoft.com/office/powerpoint/2010/main" val="27880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Careers link on http://xfinity.com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91" y="2249488"/>
            <a:ext cx="4573244" cy="3541712"/>
          </a:xfrm>
        </p:spPr>
      </p:pic>
    </p:spTree>
    <p:extLst>
      <p:ext uri="{BB962C8B-B14F-4D97-AF65-F5344CB8AC3E}">
        <p14:creationId xmlns:p14="http://schemas.microsoft.com/office/powerpoint/2010/main" val="3809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 in link on http://xfinity.com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50" y="2427626"/>
            <a:ext cx="3882726" cy="3185436"/>
          </a:xfrm>
        </p:spPr>
      </p:pic>
    </p:spTree>
    <p:extLst>
      <p:ext uri="{BB962C8B-B14F-4D97-AF65-F5344CB8AC3E}">
        <p14:creationId xmlns:p14="http://schemas.microsoft.com/office/powerpoint/2010/main" val="1227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Error page when trying to access a https site using burp suite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51" y="2249488"/>
            <a:ext cx="4541724" cy="3541712"/>
          </a:xfrm>
        </p:spPr>
      </p:pic>
    </p:spTree>
    <p:extLst>
      <p:ext uri="{BB962C8B-B14F-4D97-AF65-F5344CB8AC3E}">
        <p14:creationId xmlns:p14="http://schemas.microsoft.com/office/powerpoint/2010/main" val="209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80</TotalTime>
  <Words>43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Circuit</vt:lpstr>
      <vt:lpstr>Burp Suite analysis</vt:lpstr>
      <vt:lpstr>Response information for http://comcast.com</vt:lpstr>
      <vt:lpstr>Response information for http://xfinity.com</vt:lpstr>
      <vt:lpstr>Careers link on http://xfinity.com</vt:lpstr>
      <vt:lpstr>Sign in link on http://xfinity.com</vt:lpstr>
      <vt:lpstr>Error page when trying to access a https site using burp suite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Burp Suite analysis</dc:title>
  <dc:creator>Brent Easley</dc:creator>
  <cp:lastModifiedBy>Brent Easley</cp:lastModifiedBy>
  <cp:revision>10</cp:revision>
  <dcterms:created xsi:type="dcterms:W3CDTF">2016-11-30T03:42:47Z</dcterms:created>
  <dcterms:modified xsi:type="dcterms:W3CDTF">2016-11-30T05:03:07Z</dcterms:modified>
</cp:coreProperties>
</file>