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8" r:id="rId3"/>
    <p:sldId id="259" r:id="rId4"/>
    <p:sldId id="261" r:id="rId5"/>
    <p:sldId id="260" r:id="rId6"/>
    <p:sldId id="257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99837-884B-4017-9C64-39E55FA173A9}" type="datetimeFigureOut">
              <a:rPr lang="en-US" smtClean="0"/>
              <a:t>11/12/2016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0588B-BE4C-475B-9B6E-0D2FA4B21CF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99837-884B-4017-9C64-39E55FA173A9}" type="datetimeFigureOut">
              <a:rPr lang="en-US" smtClean="0"/>
              <a:t>11/12/2016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0588B-BE4C-475B-9B6E-0D2FA4B21C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99837-884B-4017-9C64-39E55FA173A9}" type="datetimeFigureOut">
              <a:rPr lang="en-US" smtClean="0"/>
              <a:t>11/12/2016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0588B-BE4C-475B-9B6E-0D2FA4B21C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99837-884B-4017-9C64-39E55FA173A9}" type="datetimeFigureOut">
              <a:rPr lang="en-US" smtClean="0"/>
              <a:t>11/12/2016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0588B-BE4C-475B-9B6E-0D2FA4B21C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99837-884B-4017-9C64-39E55FA173A9}" type="datetimeFigureOut">
              <a:rPr lang="en-US" smtClean="0"/>
              <a:t>11/12/2016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0588B-BE4C-475B-9B6E-0D2FA4B21CF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99837-884B-4017-9C64-39E55FA173A9}" type="datetimeFigureOut">
              <a:rPr lang="en-US" smtClean="0"/>
              <a:t>11/12/2016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0588B-BE4C-475B-9B6E-0D2FA4B21C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99837-884B-4017-9C64-39E55FA173A9}" type="datetimeFigureOut">
              <a:rPr lang="en-US" smtClean="0"/>
              <a:t>11/12/2016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0588B-BE4C-475B-9B6E-0D2FA4B21CFF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99837-884B-4017-9C64-39E55FA173A9}" type="datetimeFigureOut">
              <a:rPr lang="en-US" smtClean="0"/>
              <a:t>11/12/2016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0588B-BE4C-475B-9B6E-0D2FA4B21C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99837-884B-4017-9C64-39E55FA173A9}" type="datetimeFigureOut">
              <a:rPr lang="en-US" smtClean="0"/>
              <a:t>11/12/2016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0588B-BE4C-475B-9B6E-0D2FA4B21C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99837-884B-4017-9C64-39E55FA173A9}" type="datetimeFigureOut">
              <a:rPr lang="en-US" smtClean="0"/>
              <a:t>11/12/2016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0588B-BE4C-475B-9B6E-0D2FA4B21CF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99837-884B-4017-9C64-39E55FA173A9}" type="datetimeFigureOut">
              <a:rPr lang="en-US" smtClean="0"/>
              <a:t>11/12/2016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0588B-BE4C-475B-9B6E-0D2FA4B21C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C899837-884B-4017-9C64-39E55FA173A9}" type="datetimeFigureOut">
              <a:rPr lang="en-US" smtClean="0"/>
              <a:t>11/12/2016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C9D0588B-BE4C-475B-9B6E-0D2FA4B21CF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Burp Suite Web Analysis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Bilaal</a:t>
            </a:r>
            <a:r>
              <a:rPr lang="en-US" dirty="0" smtClean="0"/>
              <a:t> Williams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53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Initial Browser Request Capture </a:t>
            </a:r>
            <a:r>
              <a:rPr lang="en-US" sz="2800" dirty="0" smtClean="0">
                <a:sym typeface="Wingdings" panose="05000000000000000000" pitchFamily="2" charset="2"/>
              </a:rPr>
              <a:t> www.reliancestandard .com</a:t>
            </a:r>
            <a:endParaRPr lang="en-US" sz="2800" dirty="0" smtClean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7813" y="685800"/>
            <a:ext cx="6912173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095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Site is hosted by u2.siteimprove.com </a:t>
            </a:r>
            <a:r>
              <a:rPr lang="en-US" sz="2800" dirty="0" smtClean="0">
                <a:sym typeface="Wingdings" panose="05000000000000000000" pitchFamily="2" charset="2"/>
              </a:rPr>
              <a:t> Redirect / request for web page content</a:t>
            </a:r>
            <a:endParaRPr lang="en-US" sz="28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7813" y="685800"/>
            <a:ext cx="6912173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804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Warning from browser since communication is being intercepted by burp proxy</a:t>
            </a:r>
            <a:endParaRPr lang="en-US" sz="28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7813" y="685800"/>
            <a:ext cx="6912173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54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After warning is </a:t>
            </a:r>
            <a:r>
              <a:rPr lang="en-US" sz="2800" dirty="0" err="1" smtClean="0"/>
              <a:t>bypassed..page</a:t>
            </a:r>
            <a:r>
              <a:rPr lang="en-US" sz="2800" dirty="0" smtClean="0"/>
              <a:t> is delivered. Next I will attempt login to see if </a:t>
            </a:r>
            <a:r>
              <a:rPr lang="en-US" sz="2800" dirty="0" err="1" smtClean="0"/>
              <a:t>userid</a:t>
            </a:r>
            <a:r>
              <a:rPr lang="en-US" sz="2800" dirty="0" smtClean="0"/>
              <a:t> and password is captured by burp</a:t>
            </a:r>
            <a:endParaRPr lang="en-US" sz="28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7813" y="685800"/>
            <a:ext cx="6912173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069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Post request Captured by burp – Cookie Information and at the bottom of the ‘View State’ section…</a:t>
            </a:r>
            <a:endParaRPr lang="en-US" sz="2800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7813" y="685800"/>
            <a:ext cx="6912173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594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Userid</a:t>
            </a:r>
            <a:r>
              <a:rPr lang="en-US" sz="2400" dirty="0" smtClean="0"/>
              <a:t> and Password is captured in plain text by burp (see at very bottom)..if an intruder is able to proxy a connection from user, credentials can be obtained! (</a:t>
            </a:r>
            <a:r>
              <a:rPr lang="en-US" sz="1800" dirty="0" smtClean="0"/>
              <a:t>credentials blurred for security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813" y="685800"/>
            <a:ext cx="6912173" cy="3886200"/>
          </a:xfrm>
        </p:spPr>
      </p:pic>
    </p:spTree>
    <p:extLst>
      <p:ext uri="{BB962C8B-B14F-4D97-AF65-F5344CB8AC3E}">
        <p14:creationId xmlns:p14="http://schemas.microsoft.com/office/powerpoint/2010/main" val="412505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697</TotalTime>
  <Words>121</Words>
  <Application>Microsoft Office PowerPoint</Application>
  <PresentationFormat>On-screen Show (4:3)</PresentationFormat>
  <Paragraphs>8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NewsPrint</vt:lpstr>
      <vt:lpstr>Burp Suite Web Analysis</vt:lpstr>
      <vt:lpstr>Initial Browser Request Capture  www.reliancestandard .com</vt:lpstr>
      <vt:lpstr>Site is hosted by u2.siteimprove.com  Redirect / request for web page content</vt:lpstr>
      <vt:lpstr>Warning from browser since communication is being intercepted by burp proxy</vt:lpstr>
      <vt:lpstr>After warning is bypassed..page is delivered. Next I will attempt login to see if userid and password is captured by burp</vt:lpstr>
      <vt:lpstr>Post request Captured by burp – Cookie Information and at the bottom of the ‘View State’ section…</vt:lpstr>
      <vt:lpstr>Userid and Password is captured in plain text by burp (see at very bottom)..if an intruder is able to proxy a connection from user, credentials can be obtained! (credentials blurred for security)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SokSound</dc:creator>
  <cp:lastModifiedBy>SokSound</cp:lastModifiedBy>
  <cp:revision>11</cp:revision>
  <dcterms:created xsi:type="dcterms:W3CDTF">2016-11-12T12:21:58Z</dcterms:created>
  <dcterms:modified xsi:type="dcterms:W3CDTF">2016-11-12T23:59:29Z</dcterms:modified>
</cp:coreProperties>
</file>