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Nessus Scan exercise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Arkadiy Kantor</a:t>
            </a:r>
          </a:p>
          <a:p>
            <a:r>
              <a:rPr lang="en-US" dirty="0"/>
              <a:t>MIS5211</a:t>
            </a:r>
          </a:p>
        </p:txBody>
      </p:sp>
      <p:pic>
        <p:nvPicPr>
          <p:cNvPr id="4" name="slid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237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NeTwork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Approximately 15 Physical Devices</a:t>
            </a:r>
          </a:p>
          <a:p>
            <a:r>
              <a:rPr lang="en-US" dirty="0"/>
              <a:t>Ubiquiti Access Point</a:t>
            </a:r>
          </a:p>
          <a:p>
            <a:r>
              <a:rPr lang="en-US" dirty="0"/>
              <a:t>Linksys off router with Linksys </a:t>
            </a:r>
            <a:r>
              <a:rPr lang="en-US" dirty="0" err="1"/>
              <a:t>Fimware</a:t>
            </a:r>
            <a:endParaRPr lang="en-US" dirty="0"/>
          </a:p>
          <a:p>
            <a:r>
              <a:rPr lang="en-US" dirty="0"/>
              <a:t>Linksys router used as a wireless Bridge running custom </a:t>
            </a:r>
            <a:r>
              <a:rPr lang="en-US" dirty="0" err="1"/>
              <a:t>linux</a:t>
            </a:r>
            <a:r>
              <a:rPr lang="en-US" dirty="0"/>
              <a:t> firmware</a:t>
            </a:r>
          </a:p>
          <a:p>
            <a:r>
              <a:rPr lang="en-US" dirty="0"/>
              <a:t>Smart Thermostats</a:t>
            </a:r>
          </a:p>
          <a:p>
            <a:r>
              <a:rPr lang="en-US" dirty="0"/>
              <a:t>Smart Home Hub</a:t>
            </a:r>
          </a:p>
          <a:p>
            <a:r>
              <a:rPr lang="en-US" dirty="0" err="1"/>
              <a:t>FireTV</a:t>
            </a:r>
            <a:r>
              <a:rPr lang="en-US" dirty="0"/>
              <a:t> Stick &amp; </a:t>
            </a:r>
            <a:r>
              <a:rPr lang="en-US" dirty="0" err="1"/>
              <a:t>ChromeCast</a:t>
            </a:r>
            <a:endParaRPr lang="en-US" dirty="0"/>
          </a:p>
          <a:p>
            <a:r>
              <a:rPr lang="en-US" dirty="0"/>
              <a:t>Windows 10 Desktop</a:t>
            </a:r>
          </a:p>
          <a:p>
            <a:r>
              <a:rPr lang="en-US" dirty="0"/>
              <a:t>UNRAID 6.3 </a:t>
            </a:r>
          </a:p>
          <a:p>
            <a:r>
              <a:rPr lang="en-US" dirty="0"/>
              <a:t>Amazon Echo</a:t>
            </a:r>
          </a:p>
          <a:p>
            <a:r>
              <a:rPr lang="en-US" dirty="0"/>
              <a:t>HP Printer</a:t>
            </a:r>
          </a:p>
        </p:txBody>
      </p:sp>
      <p:pic>
        <p:nvPicPr>
          <p:cNvPr id="4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8575" y="6162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vulnerabilities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9190" y="2249488"/>
            <a:ext cx="9550446" cy="3541712"/>
          </a:xfrm>
          <a:prstGeom prst="rect">
            <a:avLst/>
          </a:prstGeom>
        </p:spPr>
      </p:pic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4836" y="610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50950" y="1853406"/>
            <a:ext cx="7534275" cy="171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0650" y="3848100"/>
            <a:ext cx="8258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buffer overflow is my biggest vulnerability, I will work on patching it and eliminating some of the other vulnerabilities. </a:t>
            </a:r>
          </a:p>
          <a:p>
            <a:endParaRPr lang="en-US" dirty="0"/>
          </a:p>
          <a:p>
            <a:r>
              <a:rPr lang="en-US" dirty="0"/>
              <a:t>Since my homes security depends on some of these devices I will be more proactive about keeping the software updated and begin to run Nessus on a regular basis.</a:t>
            </a:r>
          </a:p>
        </p:txBody>
      </p:sp>
      <p:pic>
        <p:nvPicPr>
          <p:cNvPr id="6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893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66</TotalTime>
  <Words>107</Words>
  <Application>Microsoft Office PowerPoint</Application>
  <PresentationFormat>Widescreen</PresentationFormat>
  <Paragraphs>20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</vt:lpstr>
      <vt:lpstr>Nessus Scan exercise </vt:lpstr>
      <vt:lpstr>NeTwork Summary</vt:lpstr>
      <vt:lpstr>Summary of vulnerabilities 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Arkadiy Kantor</dc:creator>
  <cp:lastModifiedBy>Arkadiy Kantor</cp:lastModifiedBy>
  <cp:revision>5</cp:revision>
  <dcterms:created xsi:type="dcterms:W3CDTF">2016-11-07T01:14:47Z</dcterms:created>
  <dcterms:modified xsi:type="dcterms:W3CDTF">2016-11-07T02:21:42Z</dcterms:modified>
</cp:coreProperties>
</file>