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5"/>
    <p:restoredTop sz="94690"/>
  </p:normalViewPr>
  <p:slideViewPr>
    <p:cSldViewPr snapToGrid="0" snapToObjects="1">
      <p:cViewPr varScale="1">
        <p:scale>
          <a:sx n="97" d="100"/>
          <a:sy n="97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906D3D9-04E5-A148-9E2E-2ECA581549FD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4752A-2C3A-204D-91D8-E9F28BD58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973" y="2994991"/>
            <a:ext cx="8825658" cy="1643270"/>
          </a:xfrm>
        </p:spPr>
        <p:txBody>
          <a:bodyPr/>
          <a:lstStyle/>
          <a:p>
            <a:pPr algn="ctr"/>
            <a:r>
              <a:rPr lang="en-US" sz="4800" dirty="0" smtClean="0"/>
              <a:t>Burp-Suite Analysis on Victory Brewing Co.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243" y="4750876"/>
            <a:ext cx="8825658" cy="861420"/>
          </a:xfrm>
        </p:spPr>
        <p:txBody>
          <a:bodyPr/>
          <a:lstStyle/>
          <a:p>
            <a:pPr algn="ctr"/>
            <a:r>
              <a:rPr lang="en-US" dirty="0" smtClean="0"/>
              <a:t>By </a:t>
            </a:r>
            <a:r>
              <a:rPr lang="en-US" dirty="0" err="1" smtClean="0"/>
              <a:t>Shain</a:t>
            </a:r>
            <a:r>
              <a:rPr lang="en-US" dirty="0" smtClean="0"/>
              <a:t> </a:t>
            </a:r>
            <a:r>
              <a:rPr lang="en-US" dirty="0" err="1" smtClean="0"/>
              <a:t>Amzovski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43" y="870502"/>
            <a:ext cx="8441635" cy="18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Victory Brewing Co.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in 1996 by </a:t>
            </a:r>
            <a:r>
              <a:rPr lang="en-US" dirty="0"/>
              <a:t>two life-long friends named Bill </a:t>
            </a:r>
            <a:r>
              <a:rPr lang="en-US" dirty="0" err="1"/>
              <a:t>Covaleski</a:t>
            </a:r>
            <a:r>
              <a:rPr lang="en-US" dirty="0"/>
              <a:t> and Ron </a:t>
            </a:r>
            <a:r>
              <a:rPr lang="en-US" dirty="0" err="1"/>
              <a:t>Barchet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Headquarters located in Downingtown, PA</a:t>
            </a:r>
          </a:p>
          <a:p>
            <a:r>
              <a:rPr lang="en-US" dirty="0"/>
              <a:t>141,671 BARRELS OF VICTORY BEER sold in </a:t>
            </a:r>
            <a:r>
              <a:rPr lang="en-US" dirty="0" smtClean="0"/>
              <a:t>2015</a:t>
            </a:r>
          </a:p>
          <a:p>
            <a:pPr fontAlgn="base"/>
            <a:r>
              <a:rPr lang="en-US" dirty="0"/>
              <a:t>35 STATES (+D.C.) that make up our national distribution footprint</a:t>
            </a:r>
          </a:p>
          <a:p>
            <a:r>
              <a:rPr lang="en-US" dirty="0" smtClean="0"/>
              <a:t>9</a:t>
            </a:r>
            <a:r>
              <a:rPr lang="en-US" dirty="0"/>
              <a:t> COUNTRIES THAT CARRY VICTORY BEER— Australia, the Cayman Islands, Germany, Ireland, Italy, Japan, Singapore, Sweden and the United Kingdom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Burp Suite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057870" cy="4195481"/>
          </a:xfrm>
        </p:spPr>
        <p:txBody>
          <a:bodyPr/>
          <a:lstStyle/>
          <a:p>
            <a:r>
              <a:rPr lang="en-US" dirty="0" smtClean="0"/>
              <a:t>When enabling </a:t>
            </a:r>
            <a:r>
              <a:rPr lang="en-US" dirty="0" err="1" smtClean="0"/>
              <a:t>localhost</a:t>
            </a:r>
            <a:r>
              <a:rPr lang="en-US" dirty="0" smtClean="0"/>
              <a:t> proxy, browser provided notification of an unsafe connection.</a:t>
            </a:r>
          </a:p>
          <a:p>
            <a:r>
              <a:rPr lang="en-US" dirty="0" smtClean="0"/>
              <a:t>Proxy was set-up so that Burp-Suite could intercept packets.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64" y="2052918"/>
            <a:ext cx="6112947" cy="3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Burp Suite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157800" cy="4195481"/>
          </a:xfrm>
        </p:spPr>
        <p:txBody>
          <a:bodyPr/>
          <a:lstStyle/>
          <a:p>
            <a:r>
              <a:rPr lang="en-US" dirty="0" smtClean="0"/>
              <a:t>Through The Target Site map, we were able to see what other sites https://victorybeer.com/ communicates with. </a:t>
            </a:r>
          </a:p>
          <a:p>
            <a:r>
              <a:rPr lang="en-US" dirty="0" smtClean="0"/>
              <a:t>We could select the Scope to show ports 80 and 443 only.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882" y="1284293"/>
            <a:ext cx="6518587" cy="299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882" y="4386470"/>
            <a:ext cx="6518587" cy="23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Burp Suite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839749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Branches show us all of the folders located on Victory’s Website.  Many pages using the GET Method in PHP.</a:t>
            </a:r>
          </a:p>
          <a:p>
            <a:r>
              <a:rPr lang="en-US" dirty="0" smtClean="0"/>
              <a:t>Intercept shows Password in plain text for </a:t>
            </a:r>
            <a:r>
              <a:rPr lang="en-US" dirty="0" err="1" smtClean="0"/>
              <a:t>wp</a:t>
            </a:r>
            <a:r>
              <a:rPr lang="en-US" dirty="0" smtClean="0"/>
              <a:t>-admin login page.</a:t>
            </a:r>
          </a:p>
          <a:p>
            <a:r>
              <a:rPr lang="en-US" dirty="0" smtClean="0"/>
              <a:t>Spider attack shows hidden admin login page URL </a:t>
            </a:r>
            <a:r>
              <a:rPr lang="mr-IN" dirty="0" smtClean="0"/>
              <a:t>–</a:t>
            </a:r>
            <a:r>
              <a:rPr lang="en-US" dirty="0" smtClean="0"/>
              <a:t> does not show any credentials.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478" y="1152983"/>
            <a:ext cx="3432314" cy="3025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209" y="1152985"/>
            <a:ext cx="3436024" cy="3025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403" y="4296564"/>
            <a:ext cx="3550777" cy="24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from Burp Suite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Victory Brewing Company uses a custom-theme WordPress site that is hosted on </a:t>
            </a:r>
            <a:r>
              <a:rPr lang="en-US" dirty="0" err="1" smtClean="0"/>
              <a:t>register.com</a:t>
            </a:r>
            <a:r>
              <a:rPr lang="en-US" dirty="0" smtClean="0"/>
              <a:t>.</a:t>
            </a:r>
          </a:p>
          <a:p>
            <a:r>
              <a:rPr lang="en-US" dirty="0" smtClean="0"/>
              <a:t>Victory’s WordPress site contains a valid SSL certificate.</a:t>
            </a:r>
          </a:p>
          <a:p>
            <a:r>
              <a:rPr lang="en-US" dirty="0" smtClean="0"/>
              <a:t>The site itself does not have client confidential information, application information, etc.  All information is directed to third-party sites such as ADP, who handles the application process for new employment.</a:t>
            </a:r>
          </a:p>
          <a:p>
            <a:r>
              <a:rPr lang="en-US" dirty="0" smtClean="0"/>
              <a:t>The biggest threat is that if the WordPress admin credentials are stolen, false links can be planted throughout the site to mislead customers to potentially malicious sites, download links,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38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817</TotalTime>
  <Words>248</Words>
  <Application>Microsoft Macintosh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Century Gothic</vt:lpstr>
      <vt:lpstr>Mangal</vt:lpstr>
      <vt:lpstr>Wingdings 3</vt:lpstr>
      <vt:lpstr>Arial</vt:lpstr>
      <vt:lpstr>Ion</vt:lpstr>
      <vt:lpstr>Burp-Suite Analysis on Victory Brewing Co.</vt:lpstr>
      <vt:lpstr>About Victory Brewing Co.</vt:lpstr>
      <vt:lpstr>Victory Burp Suite Analysis</vt:lpstr>
      <vt:lpstr>Victory Burp Suite Analysis</vt:lpstr>
      <vt:lpstr>Victory Burp Suite Analysis</vt:lpstr>
      <vt:lpstr>Conclusion from Burp Suite Analysis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Burp-Suite Analysis on Victory Brewing Co.</dc:title>
  <dc:creator>Shain Amzovski</dc:creator>
  <cp:lastModifiedBy>Shain Amzovski</cp:lastModifiedBy>
  <cp:revision>5</cp:revision>
  <dcterms:created xsi:type="dcterms:W3CDTF">2016-11-30T03:45:07Z</dcterms:created>
  <dcterms:modified xsi:type="dcterms:W3CDTF">2016-11-30T17:22:24Z</dcterms:modified>
</cp:coreProperties>
</file>