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>
        <p:scale>
          <a:sx n="90" d="100"/>
          <a:sy n="90" d="100"/>
        </p:scale>
        <p:origin x="53" y="-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490C-8EF6-4BB6-85F3-9E67E9161824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342F-26DD-41F2-99BD-79C5A7762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338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490C-8EF6-4BB6-85F3-9E67E9161824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342F-26DD-41F2-99BD-79C5A7762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755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490C-8EF6-4BB6-85F3-9E67E9161824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342F-26DD-41F2-99BD-79C5A7762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498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490C-8EF6-4BB6-85F3-9E67E9161824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342F-26DD-41F2-99BD-79C5A7762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693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490C-8EF6-4BB6-85F3-9E67E9161824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342F-26DD-41F2-99BD-79C5A7762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601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490C-8EF6-4BB6-85F3-9E67E9161824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342F-26DD-41F2-99BD-79C5A7762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812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490C-8EF6-4BB6-85F3-9E67E9161824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342F-26DD-41F2-99BD-79C5A7762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550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490C-8EF6-4BB6-85F3-9E67E9161824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342F-26DD-41F2-99BD-79C5A7762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117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490C-8EF6-4BB6-85F3-9E67E9161824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342F-26DD-41F2-99BD-79C5A7762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434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490C-8EF6-4BB6-85F3-9E67E9161824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342F-26DD-41F2-99BD-79C5A7762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414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490C-8EF6-4BB6-85F3-9E67E9161824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342F-26DD-41F2-99BD-79C5A7762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970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2490C-8EF6-4BB6-85F3-9E67E9161824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D342F-26DD-41F2-99BD-79C5A7762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712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cast.net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840037"/>
          </a:xfrm>
        </p:spPr>
        <p:txBody>
          <a:bodyPr>
            <a:normAutofit/>
          </a:bodyPr>
          <a:lstStyle/>
          <a:p>
            <a:r>
              <a:rPr lang="en-US" sz="5800"/>
              <a:t>Roberto Nogueda</a:t>
            </a:r>
            <a:br>
              <a:rPr lang="en-US" sz="5800"/>
            </a:br>
            <a:r>
              <a:rPr lang="en-US" sz="5800"/>
              <a:t>Introductions to Ethical Hacking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56436"/>
            <a:ext cx="9144000" cy="160081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Burp Suite Exercise</a:t>
            </a:r>
          </a:p>
          <a:p>
            <a:r>
              <a:rPr lang="en-US" dirty="0">
                <a:solidFill>
                  <a:schemeClr val="accent1"/>
                </a:solidFill>
              </a:rPr>
              <a:t>Professor: Wade Mackey</a:t>
            </a:r>
          </a:p>
        </p:txBody>
      </p:sp>
    </p:spTree>
    <p:extLst>
      <p:ext uri="{BB962C8B-B14F-4D97-AF65-F5344CB8AC3E}">
        <p14:creationId xmlns:p14="http://schemas.microsoft.com/office/powerpoint/2010/main" val="24312049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150" y="1982561"/>
            <a:ext cx="11372850" cy="459105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 was able to intercept </a:t>
            </a:r>
            <a:r>
              <a:rPr lang="en-US" sz="2800" dirty="0">
                <a:solidFill>
                  <a:srgbClr val="0070C0"/>
                </a:solidFill>
                <a:hlinkClick r:id="rId3"/>
              </a:rPr>
              <a:t>www.Comcast.net</a:t>
            </a:r>
            <a:r>
              <a:rPr lang="en-US" sz="2800" dirty="0">
                <a:solidFill>
                  <a:srgbClr val="0070C0"/>
                </a:solidFill>
              </a:rPr>
              <a:t> and identify my zip code and some cookies that could allow me to sign in with no credentials.</a:t>
            </a:r>
            <a:br>
              <a:rPr lang="en-US" sz="2800" dirty="0">
                <a:solidFill>
                  <a:srgbClr val="0070C0"/>
                </a:solidFill>
              </a:rPr>
            </a:br>
            <a:r>
              <a:rPr lang="en-US" sz="2400" b="1" dirty="0">
                <a:solidFill>
                  <a:srgbClr val="C00000"/>
                </a:solidFill>
              </a:rPr>
              <a:t>Note: this is an account I created for this exercise.</a:t>
            </a:r>
            <a:endParaRPr lang="en-US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434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612" y="1491875"/>
            <a:ext cx="9476792" cy="5273078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298939"/>
            <a:ext cx="10515600" cy="1283676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Once in Burp, I send the proxy interception to intruder, and this is the render results:</a:t>
            </a:r>
          </a:p>
        </p:txBody>
      </p:sp>
    </p:spTree>
    <p:extLst>
      <p:ext uri="{BB962C8B-B14F-4D97-AF65-F5344CB8AC3E}">
        <p14:creationId xmlns:p14="http://schemas.microsoft.com/office/powerpoint/2010/main" val="1569233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855" y="0"/>
            <a:ext cx="11106150" cy="43529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3048" y="1384789"/>
            <a:ext cx="9286875" cy="5543550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253855" y="4193930"/>
            <a:ext cx="2739194" cy="2242037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We could prepare an attack to the site by selection a payload and some other settings and penetrate as an admin user by coping and pasting some of the cookies listed here into a web browser:</a:t>
            </a:r>
          </a:p>
        </p:txBody>
      </p:sp>
    </p:spTree>
    <p:extLst>
      <p:ext uri="{BB962C8B-B14F-4D97-AF65-F5344CB8AC3E}">
        <p14:creationId xmlns:p14="http://schemas.microsoft.com/office/powerpoint/2010/main" val="1176703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9" y="1266093"/>
            <a:ext cx="10019206" cy="547537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941776" y="2259623"/>
            <a:ext cx="1283677" cy="764930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Once credential were used, we were in user’s page.</a:t>
            </a:r>
          </a:p>
        </p:txBody>
      </p:sp>
    </p:spTree>
    <p:extLst>
      <p:ext uri="{BB962C8B-B14F-4D97-AF65-F5344CB8AC3E}">
        <p14:creationId xmlns:p14="http://schemas.microsoft.com/office/powerpoint/2010/main" val="2316037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105</Words>
  <Application>Microsoft Office PowerPoint</Application>
  <PresentationFormat>Widescreen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Roberto Nogueda Introductions to Ethical Hacking</vt:lpstr>
      <vt:lpstr>I was able to intercept www.Comcast.net and identify my zip code and some cookies that could allow me to sign in with no credentials. Note: this is an account I created for this exercise.</vt:lpstr>
      <vt:lpstr>Once in Burp, I send the proxy interception to intruder, and this is the render results:</vt:lpstr>
      <vt:lpstr>PowerPoint Presentation</vt:lpstr>
      <vt:lpstr>Once credential were used, we were in user’s page.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Roberto Nogueda Introductions to Ethical Hacking</dc:title>
  <dc:creator>El_mero_mero</dc:creator>
  <cp:lastModifiedBy>El_mero_mero</cp:lastModifiedBy>
  <cp:revision>6</cp:revision>
  <dcterms:created xsi:type="dcterms:W3CDTF">2016-12-18T20:35:13Z</dcterms:created>
  <dcterms:modified xsi:type="dcterms:W3CDTF">2016-12-19T12:26:25Z</dcterms:modified>
</cp:coreProperties>
</file>