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310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4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58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517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82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328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81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43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8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2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0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5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8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7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2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7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80D1B6-F2EF-437B-B58B-D756393E9564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C0F2583-2415-42DE-98B1-E0D2308E0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490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solidFill>
                  <a:srgbClr val="E48359"/>
                </a:solidFill>
              </a:rPr>
              <a:t>Newegg.com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Anthony Fecondo</a:t>
            </a:r>
          </a:p>
        </p:txBody>
      </p:sp>
    </p:spTree>
    <p:extLst>
      <p:ext uri="{BB962C8B-B14F-4D97-AF65-F5344CB8AC3E}">
        <p14:creationId xmlns:p14="http://schemas.microsoft.com/office/powerpoint/2010/main" val="231661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E48359"/>
                </a:solidFill>
              </a:rPr>
              <a:t>Newegg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Online Retailer</a:t>
            </a:r>
          </a:p>
          <a:p>
            <a:r>
              <a:rPr lang="en-US" sz="2800" dirty="0">
                <a:solidFill>
                  <a:schemeClr val="tx1"/>
                </a:solidFill>
              </a:rPr>
              <a:t>Sells Computer Hardware/Software</a:t>
            </a:r>
          </a:p>
          <a:p>
            <a:r>
              <a:rPr lang="en-US" sz="2800" dirty="0">
                <a:solidFill>
                  <a:schemeClr val="tx1"/>
                </a:solidFill>
              </a:rPr>
              <a:t>Founded 2001</a:t>
            </a:r>
          </a:p>
          <a:p>
            <a:r>
              <a:rPr lang="en-US" sz="2800" dirty="0">
                <a:solidFill>
                  <a:schemeClr val="tx1"/>
                </a:solidFill>
              </a:rPr>
              <a:t>Over $3 billion yearly revenue</a:t>
            </a:r>
          </a:p>
        </p:txBody>
      </p:sp>
    </p:spTree>
    <p:extLst>
      <p:ext uri="{BB962C8B-B14F-4D97-AF65-F5344CB8AC3E}">
        <p14:creationId xmlns:p14="http://schemas.microsoft.com/office/powerpoint/2010/main" val="353853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E48359"/>
                </a:solidFill>
              </a:rPr>
              <a:t>Site map window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940" y="694189"/>
            <a:ext cx="6394588" cy="3614738"/>
          </a:xfrm>
        </p:spPr>
      </p:pic>
      <p:sp>
        <p:nvSpPr>
          <p:cNvPr id="5" name="TextBox 4"/>
          <p:cNvSpPr txBox="1"/>
          <p:nvPr/>
        </p:nvSpPr>
        <p:spPr>
          <a:xfrm>
            <a:off x="462412" y="1203702"/>
            <a:ext cx="4027054" cy="259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Lists resources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Tells you Method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Orients user: Content Origins</a:t>
            </a:r>
          </a:p>
        </p:txBody>
      </p:sp>
    </p:spTree>
    <p:extLst>
      <p:ext uri="{BB962C8B-B14F-4D97-AF65-F5344CB8AC3E}">
        <p14:creationId xmlns:p14="http://schemas.microsoft.com/office/powerpoint/2010/main" val="246235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063" y="4688668"/>
            <a:ext cx="8534400" cy="1507067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E48359"/>
                </a:solidFill>
              </a:rPr>
              <a:t>Proxy screen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164" y="872594"/>
            <a:ext cx="6349249" cy="3614738"/>
          </a:xfrm>
        </p:spPr>
      </p:pic>
      <p:sp>
        <p:nvSpPr>
          <p:cNvPr id="5" name="TextBox 4"/>
          <p:cNvSpPr txBox="1"/>
          <p:nvPr/>
        </p:nvSpPr>
        <p:spPr>
          <a:xfrm>
            <a:off x="562063" y="598960"/>
            <a:ext cx="3867324" cy="388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Provides IP address of each URL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Lists Cookies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Time accessed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Which port site was accessed through</a:t>
            </a:r>
          </a:p>
        </p:txBody>
      </p:sp>
    </p:spTree>
    <p:extLst>
      <p:ext uri="{BB962C8B-B14F-4D97-AF65-F5344CB8AC3E}">
        <p14:creationId xmlns:p14="http://schemas.microsoft.com/office/powerpoint/2010/main" val="2007522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E48359"/>
                </a:solidFill>
              </a:rPr>
              <a:t>SITE </a:t>
            </a:r>
            <a:r>
              <a:rPr lang="en-US" sz="5400" dirty="0" err="1">
                <a:solidFill>
                  <a:srgbClr val="E48359"/>
                </a:solidFill>
              </a:rPr>
              <a:t>mAP</a:t>
            </a:r>
            <a:r>
              <a:rPr lang="en-US" sz="5400" dirty="0">
                <a:solidFill>
                  <a:srgbClr val="E48359"/>
                </a:solidFill>
              </a:rPr>
              <a:t> Panel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920" y="726377"/>
            <a:ext cx="6349966" cy="3614738"/>
          </a:xfrm>
        </p:spPr>
      </p:pic>
      <p:sp>
        <p:nvSpPr>
          <p:cNvPr id="5" name="TextBox 4"/>
          <p:cNvSpPr txBox="1"/>
          <p:nvPr/>
        </p:nvSpPr>
        <p:spPr>
          <a:xfrm>
            <a:off x="684212" y="726377"/>
            <a:ext cx="3733101" cy="3242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Shows all URLs accessed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Drop-downs illustrate site architecture</a:t>
            </a:r>
          </a:p>
        </p:txBody>
      </p:sp>
    </p:spTree>
    <p:extLst>
      <p:ext uri="{BB962C8B-B14F-4D97-AF65-F5344CB8AC3E}">
        <p14:creationId xmlns:p14="http://schemas.microsoft.com/office/powerpoint/2010/main" val="124920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E48359"/>
                </a:solidFill>
              </a:rPr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https://en.wikipedia.org/wiki/Newegg</a:t>
            </a:r>
          </a:p>
        </p:txBody>
      </p:sp>
    </p:spTree>
    <p:extLst>
      <p:ext uri="{BB962C8B-B14F-4D97-AF65-F5344CB8AC3E}">
        <p14:creationId xmlns:p14="http://schemas.microsoft.com/office/powerpoint/2010/main" val="70561444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63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Slice</vt:lpstr>
      <vt:lpstr>Newegg.com</vt:lpstr>
      <vt:lpstr>Newegg</vt:lpstr>
      <vt:lpstr>Site map window</vt:lpstr>
      <vt:lpstr>Proxy screen</vt:lpstr>
      <vt:lpstr>SITE mAP Panel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Newegg.com</dc:title>
  <dc:creator>Anthony Fecondo</dc:creator>
  <cp:lastModifiedBy>Anthony Fecondo</cp:lastModifiedBy>
  <cp:revision>3</cp:revision>
  <dcterms:created xsi:type="dcterms:W3CDTF">2016-12-02T17:25:32Z</dcterms:created>
  <dcterms:modified xsi:type="dcterms:W3CDTF">2016-12-02T17:42:54Z</dcterms:modified>
</cp:coreProperties>
</file>