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sldIdLst>
    <p:sldId id="256" r:id="rId2"/>
    <p:sldId id="258" r:id="rId3"/>
    <p:sldId id="634" r:id="rId4"/>
    <p:sldId id="635" r:id="rId5"/>
    <p:sldId id="636" r:id="rId6"/>
    <p:sldId id="637" r:id="rId7"/>
    <p:sldId id="638" r:id="rId8"/>
    <p:sldId id="639" r:id="rId9"/>
    <p:sldId id="640" r:id="rId10"/>
    <p:sldId id="641" r:id="rId11"/>
    <p:sldId id="642" r:id="rId12"/>
    <p:sldId id="643" r:id="rId13"/>
    <p:sldId id="675" r:id="rId14"/>
    <p:sldId id="644" r:id="rId15"/>
    <p:sldId id="645" r:id="rId16"/>
    <p:sldId id="647" r:id="rId17"/>
    <p:sldId id="676" r:id="rId18"/>
    <p:sldId id="677" r:id="rId19"/>
    <p:sldId id="678" r:id="rId20"/>
    <p:sldId id="679" r:id="rId21"/>
    <p:sldId id="680" r:id="rId22"/>
    <p:sldId id="681" r:id="rId23"/>
    <p:sldId id="682" r:id="rId24"/>
    <p:sldId id="683" r:id="rId25"/>
    <p:sldId id="684" r:id="rId26"/>
    <p:sldId id="685" r:id="rId27"/>
    <p:sldId id="39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3EAD8-6D9C-474A-80E8-55CD568CC287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81E-3D39-4640-8F50-0F2C7E59BD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306-4B64-4079-8E0E-3F4ED84A9EB6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270C-39AA-4647-BA25-024A87A73259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2FCA-7615-458A-A442-98F02BB98560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157E-4199-4D5B-B489-A8817FD5D3B5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DDFF-607B-4287-817D-C8AB288B64B8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40-F4B5-498C-B45C-D88E0EA924C8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7F9E-B631-47E8-A447-32D040AD18C9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58E3-9A13-474E-B010-A07442B38A79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9E32-84D5-4CA1-BC86-373115D97472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7A56-AAD1-4649-B0BF-2A35EF6156C3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A0E8-BC2C-4C4B-B7D2-3D4787FB2D59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07D9C4-3355-44BE-BA9F-DD20A0C72D63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itacs5211fall16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rlab.com/download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usmentis.com/society/privacy/remailers/onionroutin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usmentis.com/society/privacy/remailers/onionroutin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usmentis.com/society/privacy/remailers/onionroutin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ion-router.net/" TargetMode="External"/><Relationship Id="rId2" Type="http://schemas.openxmlformats.org/officeDocument/2006/relationships/hyperlink" Target="http://www.iusmentis.com/society/privacy/remailers/onionrouting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Ethical Hacking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31698"/>
            <a:ext cx="65532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MIS 5211.001</a:t>
            </a:r>
          </a:p>
          <a:p>
            <a:r>
              <a:rPr lang="en-US" dirty="0" smtClean="0"/>
              <a:t>Week 13</a:t>
            </a:r>
          </a:p>
          <a:p>
            <a:r>
              <a:rPr lang="en-US" sz="2200" dirty="0"/>
              <a:t>Site: </a:t>
            </a:r>
            <a:r>
              <a:rPr lang="en-US" sz="2200" dirty="0">
                <a:hlinkClick r:id="rId2"/>
              </a:rPr>
              <a:t>http://community.mis.temple.edu/itacs5211fall16/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get out of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volume of data?</a:t>
            </a:r>
          </a:p>
          <a:p>
            <a:pPr lvl="1"/>
            <a:r>
              <a:rPr lang="en-US" dirty="0" smtClean="0"/>
              <a:t>Email it</a:t>
            </a:r>
          </a:p>
          <a:p>
            <a:pPr lvl="1"/>
            <a:r>
              <a:rPr lang="en-US" dirty="0" smtClean="0"/>
              <a:t>Post to a website</a:t>
            </a:r>
          </a:p>
          <a:p>
            <a:pPr lvl="1"/>
            <a:r>
              <a:rPr lang="en-US" dirty="0" smtClean="0"/>
              <a:t>Drop box</a:t>
            </a:r>
          </a:p>
          <a:p>
            <a:r>
              <a:rPr lang="en-US" dirty="0" smtClean="0"/>
              <a:t>Need to worry about Data Loss Protection systems</a:t>
            </a:r>
          </a:p>
          <a:p>
            <a:pPr lvl="1"/>
            <a:r>
              <a:rPr lang="en-US" dirty="0" smtClean="0"/>
              <a:t>They look for data matching patterns</a:t>
            </a:r>
          </a:p>
          <a:p>
            <a:pPr lvl="2"/>
            <a:r>
              <a:rPr lang="en-US" dirty="0" smtClean="0"/>
              <a:t>SSNs</a:t>
            </a:r>
          </a:p>
          <a:p>
            <a:pPr lvl="2"/>
            <a:r>
              <a:rPr lang="en-US" dirty="0" smtClean="0"/>
              <a:t>Account numbers</a:t>
            </a:r>
          </a:p>
          <a:p>
            <a:pPr lvl="2"/>
            <a:r>
              <a:rPr lang="en-US" dirty="0" smtClean="0"/>
              <a:t>PII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4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get out of here</a:t>
            </a:r>
            <a:r>
              <a:rPr lang="en-US" dirty="0" smtClean="0"/>
              <a:t>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Sensitive data?</a:t>
            </a:r>
          </a:p>
          <a:p>
            <a:pPr lvl="1"/>
            <a:r>
              <a:rPr lang="en-US" dirty="0" smtClean="0"/>
              <a:t>Obfuscation</a:t>
            </a:r>
          </a:p>
          <a:p>
            <a:pPr lvl="1"/>
            <a:r>
              <a:rPr lang="en-US" dirty="0" smtClean="0"/>
              <a:t>Encryption</a:t>
            </a:r>
          </a:p>
          <a:p>
            <a:r>
              <a:rPr lang="en-US" dirty="0"/>
              <a:t>Larger volumes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Fragmentation</a:t>
            </a:r>
          </a:p>
          <a:p>
            <a:pPr lvl="1"/>
            <a:r>
              <a:rPr lang="en-US" dirty="0" smtClean="0"/>
              <a:t>Redundancy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4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Obfuscation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 do some simple data manipulation</a:t>
            </a:r>
          </a:p>
          <a:p>
            <a:pPr lvl="1"/>
            <a:r>
              <a:rPr lang="en-US" dirty="0" smtClean="0"/>
              <a:t>Substitute letters for numbers and vice versa</a:t>
            </a:r>
          </a:p>
          <a:p>
            <a:pPr lvl="1"/>
            <a:r>
              <a:rPr lang="en-US" dirty="0" smtClean="0"/>
              <a:t>Might confuse DLP</a:t>
            </a:r>
          </a:p>
          <a:p>
            <a:r>
              <a:rPr lang="en-US" dirty="0" smtClean="0"/>
              <a:t>Can I use code words?</a:t>
            </a:r>
          </a:p>
          <a:p>
            <a:r>
              <a:rPr lang="en-US" dirty="0" smtClean="0"/>
              <a:t>Answers depend on what data I’m trying to get 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4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Large volumes of data need to be packaged and broken in to manageable chunks</a:t>
            </a:r>
          </a:p>
          <a:p>
            <a:r>
              <a:rPr lang="en-US" dirty="0" smtClean="0"/>
              <a:t>Compression is your friend as well</a:t>
            </a:r>
          </a:p>
          <a:p>
            <a:r>
              <a:rPr lang="en-US" dirty="0" smtClean="0"/>
              <a:t>In short</a:t>
            </a:r>
          </a:p>
          <a:p>
            <a:pPr lvl="1"/>
            <a:r>
              <a:rPr lang="en-US" dirty="0" smtClean="0"/>
              <a:t>Package</a:t>
            </a:r>
          </a:p>
          <a:p>
            <a:pPr lvl="1"/>
            <a:r>
              <a:rPr lang="en-US" dirty="0" smtClean="0"/>
              <a:t>Zip</a:t>
            </a:r>
          </a:p>
          <a:p>
            <a:pPr lvl="1"/>
            <a:r>
              <a:rPr lang="en-US" dirty="0" smtClean="0"/>
              <a:t>Break in to pieces (RAR) </a:t>
            </a:r>
          </a:p>
          <a:p>
            <a:r>
              <a:rPr lang="en-US" dirty="0" smtClean="0"/>
              <a:t>Here’s a link for RAR if you want to play </a:t>
            </a:r>
            <a:r>
              <a:rPr lang="en-US" dirty="0"/>
              <a:t>with it: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www.rarlab.com/download.htm</a:t>
            </a:r>
            <a:endParaRPr lang="en-US" dirty="0" smtClean="0"/>
          </a:p>
          <a:p>
            <a:r>
              <a:rPr lang="en-US" dirty="0" smtClean="0"/>
              <a:t>Also available in Linux</a:t>
            </a:r>
          </a:p>
          <a:p>
            <a:r>
              <a:rPr lang="en-US" dirty="0" smtClean="0"/>
              <a:t>If you do look a RAR, also look at CRC options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26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I need to go to full blown encryption?</a:t>
            </a:r>
          </a:p>
          <a:p>
            <a:pPr lvl="1"/>
            <a:r>
              <a:rPr lang="en-US" dirty="0" smtClean="0"/>
              <a:t>Might need to if a robust DLP solution is in place</a:t>
            </a:r>
          </a:p>
          <a:p>
            <a:r>
              <a:rPr lang="en-US" dirty="0" smtClean="0"/>
              <a:t>Can also do encryption as part of fragmentation process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03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from beginning of course when we talked about TCP/IP, ping, etc…</a:t>
            </a:r>
          </a:p>
          <a:p>
            <a:r>
              <a:rPr lang="en-US" dirty="0" smtClean="0"/>
              <a:t>Ping can carry data</a:t>
            </a:r>
          </a:p>
          <a:p>
            <a:r>
              <a:rPr lang="en-US" dirty="0" smtClean="0"/>
              <a:t>Replies can carry data</a:t>
            </a:r>
          </a:p>
          <a:p>
            <a:r>
              <a:rPr lang="en-US" dirty="0" smtClean="0"/>
              <a:t>DNS can carry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4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can get physical access consider:</a:t>
            </a:r>
          </a:p>
          <a:p>
            <a:r>
              <a:rPr lang="en-US" dirty="0" smtClean="0"/>
              <a:t>Cellular data connection</a:t>
            </a:r>
          </a:p>
          <a:p>
            <a:r>
              <a:rPr lang="en-US" dirty="0" smtClean="0"/>
              <a:t>Point to Point WiFi</a:t>
            </a:r>
          </a:p>
          <a:p>
            <a:r>
              <a:rPr lang="en-US" dirty="0" smtClean="0"/>
              <a:t>Printing</a:t>
            </a:r>
          </a:p>
          <a:p>
            <a:r>
              <a:rPr lang="en-US" dirty="0" smtClean="0"/>
              <a:t>Your own SAN Storage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8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WiFi Cards for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card that I use, and the one recommended by the testers I know is from the Alfa line</a:t>
            </a:r>
          </a:p>
          <a:p>
            <a:r>
              <a:rPr lang="en-US" dirty="0" smtClean="0"/>
              <a:t>I have these two:</a:t>
            </a:r>
          </a:p>
          <a:p>
            <a:pPr lvl="1"/>
            <a:r>
              <a:rPr lang="en-US" dirty="0" smtClean="0"/>
              <a:t>AWUS051NH-802-11b-802-11a-802-11g-Wireless</a:t>
            </a:r>
          </a:p>
          <a:p>
            <a:pPr lvl="1"/>
            <a:r>
              <a:rPr lang="en-US" dirty="0" smtClean="0"/>
              <a:t>AWUS036H-802-11g</a:t>
            </a:r>
          </a:p>
          <a:p>
            <a:r>
              <a:rPr lang="en-US" dirty="0" smtClean="0"/>
              <a:t>Both are high power (1000mw) and work with wireless pen testing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1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 Onion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What is Tor Onion </a:t>
            </a:r>
            <a:r>
              <a:rPr lang="en-US" altLang="en-US" dirty="0" smtClean="0"/>
              <a:t>Routing?</a:t>
            </a:r>
            <a:endParaRPr lang="en-US" altLang="en-US" sz="1800" dirty="0"/>
          </a:p>
          <a:p>
            <a:pPr lvl="1"/>
            <a:r>
              <a:rPr lang="en-US" altLang="en-US" dirty="0" smtClean="0"/>
              <a:t>Tor </a:t>
            </a:r>
            <a:r>
              <a:rPr lang="en-US" altLang="en-US" dirty="0"/>
              <a:t>is a distributed overlay network which anonymizes TCP-based applications (e.g. web browsing, secure shell, instant messaging applications.)</a:t>
            </a:r>
          </a:p>
          <a:p>
            <a:pPr lvl="1"/>
            <a:r>
              <a:rPr lang="en-US" altLang="en-US" dirty="0"/>
              <a:t>Clients choose the circuit paths</a:t>
            </a:r>
          </a:p>
          <a:p>
            <a:pPr lvl="1"/>
            <a:r>
              <a:rPr lang="en-US" altLang="en-US" dirty="0" smtClean="0"/>
              <a:t>Messages </a:t>
            </a:r>
            <a:r>
              <a:rPr lang="en-US" altLang="en-US" dirty="0"/>
              <a:t>are put in cells and unwrapped at each node or onion router with a symmetric key.</a:t>
            </a:r>
          </a:p>
          <a:p>
            <a:pPr lvl="1"/>
            <a:r>
              <a:rPr lang="en-US" altLang="en-US" dirty="0"/>
              <a:t>The ORs only know the successor or predecessor but not any other Onion Router.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9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/>
              <a:t>Tor is an overlay network</a:t>
            </a:r>
          </a:p>
          <a:p>
            <a:pPr lvl="1"/>
            <a:r>
              <a:rPr lang="en-US" altLang="en-US" dirty="0"/>
              <a:t>Each router has a user-level process w/o special privileges.</a:t>
            </a:r>
          </a:p>
          <a:p>
            <a:pPr lvl="1"/>
            <a:r>
              <a:rPr lang="en-US" altLang="en-US" dirty="0" smtClean="0"/>
              <a:t>Each </a:t>
            </a:r>
            <a:r>
              <a:rPr lang="en-US" altLang="en-US" dirty="0"/>
              <a:t>onion router maintains a TLS connection to every other onion router.</a:t>
            </a:r>
          </a:p>
          <a:p>
            <a:pPr lvl="1"/>
            <a:r>
              <a:rPr lang="en-US" altLang="en-US" dirty="0"/>
              <a:t>Each user runs local software called onion proxy (OP) to fetch directories, establish circuits across the network, and handle connections from users.</a:t>
            </a:r>
          </a:p>
          <a:p>
            <a:pPr lvl="1"/>
            <a:r>
              <a:rPr lang="en-US" altLang="en-US" dirty="0" smtClean="0"/>
              <a:t>Each </a:t>
            </a:r>
            <a:r>
              <a:rPr lang="en-US" altLang="en-US" dirty="0"/>
              <a:t>router maintains a long-term &amp; short term onion identity key. These are used to sign TLS certificates which sign the OR’s router descriptor(summary of keys, address, bandwidth ,etc.)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7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Tonight's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Evasion</a:t>
            </a:r>
          </a:p>
          <a:p>
            <a:r>
              <a:rPr lang="en-US" dirty="0" smtClean="0"/>
              <a:t>Odds and Ends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TOR Works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7784" y="1524000"/>
            <a:ext cx="5908431" cy="42672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4925" y="6181635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3"/>
              </a:rPr>
              <a:t>http://www.iusmentis.com/society/privacy/remailers/onionrouting/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9850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TOR </a:t>
            </a:r>
            <a:r>
              <a:rPr lang="en-US" dirty="0" smtClean="0"/>
              <a:t>Works (2)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0753" y="1483425"/>
            <a:ext cx="6342494" cy="458069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4925" y="6181635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3"/>
              </a:rPr>
              <a:t>http://www.iusmentis.com/society/privacy/remailers/onionrouting/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6239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TOR </a:t>
            </a:r>
            <a:r>
              <a:rPr lang="en-US" dirty="0" smtClean="0"/>
              <a:t>Works (3)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9768" y="1524000"/>
            <a:ext cx="5224463" cy="452786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4925" y="6181635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3"/>
              </a:rPr>
              <a:t>http://www.iusmentis.com/society/privacy/remailers/onionrouting/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3326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for 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https://www.torproject.org/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://www.iusmentis.com/society/privacy/remailers/onionrouting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http://www.onion-router.net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6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 Sweep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was covered when we talked about nmap</a:t>
            </a:r>
          </a:p>
          <a:p>
            <a:r>
              <a:rPr lang="en-US" dirty="0" smtClean="0"/>
              <a:t>There are tools that just do a ping of a list of addresses</a:t>
            </a:r>
          </a:p>
          <a:p>
            <a:r>
              <a:rPr lang="en-US" dirty="0" smtClean="0"/>
              <a:t>However:</a:t>
            </a:r>
          </a:p>
          <a:p>
            <a:pPr lvl="1"/>
            <a:r>
              <a:rPr lang="en-US" dirty="0" smtClean="0"/>
              <a:t>Be careful if you look for one of these tools</a:t>
            </a:r>
          </a:p>
          <a:p>
            <a:pPr lvl="1"/>
            <a:r>
              <a:rPr lang="en-US" dirty="0" smtClean="0"/>
              <a:t>Lots of “free” download sites</a:t>
            </a:r>
          </a:p>
          <a:p>
            <a:r>
              <a:rPr lang="en-US" dirty="0" smtClean="0"/>
              <a:t>Can be done straight from command line:</a:t>
            </a:r>
          </a:p>
          <a:p>
            <a:pPr lvl="1"/>
            <a:r>
              <a:rPr lang="en-US" dirty="0" smtClean="0"/>
              <a:t>Try: </a:t>
            </a:r>
            <a:r>
              <a:rPr lang="en-US" dirty="0"/>
              <a:t>C:\&gt; FOR /L %i in (1,1,255) do @ping -n 1 10.10.10.%i | find "</a:t>
            </a:r>
            <a:r>
              <a:rPr lang="en-US" dirty="0" smtClean="0"/>
              <a:t>Reply“</a:t>
            </a:r>
          </a:p>
          <a:p>
            <a:pPr lvl="1"/>
            <a:r>
              <a:rPr lang="en-US" dirty="0" smtClean="0"/>
              <a:t>Pings all addresses in range 10.10.10.1-255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Yet another “Free” POS (piece of software)</a:t>
            </a:r>
          </a:p>
          <a:p>
            <a:r>
              <a:rPr lang="en-US" dirty="0" smtClean="0"/>
              <a:t>See remarks from previous page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19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 Dialing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 school technique of calling successive phone numbers to see if a modem answers</a:t>
            </a:r>
          </a:p>
          <a:p>
            <a:r>
              <a:rPr lang="en-US" dirty="0" smtClean="0"/>
              <a:t>If modem does answer, some tools will attempt to try basic attacks to see  if they work</a:t>
            </a:r>
          </a:p>
          <a:p>
            <a:r>
              <a:rPr lang="en-US" dirty="0" smtClean="0"/>
              <a:t>Tools are still used, but generally don’t find much as they are ineffective in modern VOIP phone networks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3060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the attacker, you made it in.  Now what?</a:t>
            </a:r>
          </a:p>
          <a:p>
            <a:r>
              <a:rPr lang="en-US" dirty="0" smtClean="0"/>
              <a:t>We’ll cover some basics of what an attacker might do once inside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9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a Way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thing an attacker wants to do after getting in is to ensure they can get back in</a:t>
            </a:r>
          </a:p>
          <a:p>
            <a:r>
              <a:rPr lang="en-US" dirty="0" smtClean="0"/>
              <a:t>Can you create a new privileged account for yourself?</a:t>
            </a:r>
          </a:p>
          <a:p>
            <a:r>
              <a:rPr lang="en-US" dirty="0" smtClean="0"/>
              <a:t>Can you fix the vulnerability you used to get in</a:t>
            </a:r>
          </a:p>
          <a:p>
            <a:pPr lvl="1"/>
            <a:r>
              <a:rPr lang="en-US" dirty="0" smtClean="0"/>
              <a:t>Don’t want another attacker stepping on top of you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1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Track </a:t>
            </a:r>
            <a:r>
              <a:rPr lang="en-US" dirty="0"/>
              <a:t>C</a:t>
            </a:r>
            <a:r>
              <a:rPr lang="en-US" dirty="0" smtClean="0"/>
              <a:t>overing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logging even turned on?</a:t>
            </a:r>
          </a:p>
          <a:p>
            <a:pPr lvl="1"/>
            <a:r>
              <a:rPr lang="en-US" dirty="0" smtClean="0"/>
              <a:t>No, you are in luck</a:t>
            </a:r>
          </a:p>
          <a:p>
            <a:pPr lvl="1"/>
            <a:r>
              <a:rPr lang="en-US" dirty="0" smtClean="0"/>
              <a:t>Yes, more work to do</a:t>
            </a:r>
          </a:p>
          <a:p>
            <a:r>
              <a:rPr lang="en-US" dirty="0" smtClean="0"/>
              <a:t>Is logging kept on the box?</a:t>
            </a:r>
          </a:p>
          <a:p>
            <a:pPr lvl="1"/>
            <a:r>
              <a:rPr lang="en-US" dirty="0" smtClean="0"/>
              <a:t>Yes, great.  Delete it.</a:t>
            </a:r>
          </a:p>
          <a:p>
            <a:pPr lvl="1"/>
            <a:r>
              <a:rPr lang="en-US" dirty="0" smtClean="0"/>
              <a:t>No.  Check for syslog services sending data out</a:t>
            </a:r>
          </a:p>
          <a:p>
            <a:pPr lvl="1"/>
            <a:r>
              <a:rPr lang="en-US" dirty="0" smtClean="0"/>
              <a:t>This tells you there is a logging server somewhere</a:t>
            </a:r>
          </a:p>
          <a:p>
            <a:pPr lvl="1"/>
            <a:r>
              <a:rPr lang="en-US" dirty="0" smtClean="0"/>
              <a:t>Also gives you the starting address for the logging server</a:t>
            </a:r>
          </a:p>
          <a:p>
            <a:pPr lvl="1"/>
            <a:r>
              <a:rPr lang="en-US" dirty="0" smtClean="0"/>
              <a:t>Maybe you can get in and delete records there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6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Logging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if you can’t delete records it’s still a gold mine.  Every machine worth protecting is sending logs to the service</a:t>
            </a:r>
          </a:p>
          <a:p>
            <a:r>
              <a:rPr lang="en-US" dirty="0" smtClean="0"/>
              <a:t>If you can read the stored data or listen to the data coming in you can grab UserIDs and maybe even passwords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box you break in on should not be the box you launch attacks from</a:t>
            </a:r>
          </a:p>
          <a:p>
            <a:r>
              <a:rPr lang="en-US" dirty="0" smtClean="0"/>
              <a:t>Just like outside, pivot through boxes to use another machine for your attack</a:t>
            </a:r>
          </a:p>
          <a:p>
            <a:r>
              <a:rPr lang="en-US" dirty="0" smtClean="0"/>
              <a:t>If detected, likely only the attacking machine is taken down, not you gateway in to the network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6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Pivoting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keep the data you steal on your attack machine or your gateway machine</a:t>
            </a:r>
          </a:p>
          <a:p>
            <a:r>
              <a:rPr lang="en-US" dirty="0" smtClean="0"/>
              <a:t>Look for an open file share  or a desktop to store what you steal</a:t>
            </a:r>
          </a:p>
          <a:p>
            <a:r>
              <a:rPr lang="en-US" dirty="0" smtClean="0"/>
              <a:t>Don’t use box for anything else, don’t want to call attention to your loot!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19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Boxing up on Moving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your data up in to blocks</a:t>
            </a:r>
          </a:p>
          <a:p>
            <a:r>
              <a:rPr lang="en-US" dirty="0" smtClean="0"/>
              <a:t>Consider RAR or PAR with error correction</a:t>
            </a:r>
          </a:p>
          <a:p>
            <a:pPr lvl="1"/>
            <a:r>
              <a:rPr lang="en-US" dirty="0" smtClean="0"/>
              <a:t>If you lose part of your traffic, you might be able to reconstruct</a:t>
            </a:r>
          </a:p>
          <a:p>
            <a:r>
              <a:rPr lang="en-US" dirty="0" smtClean="0"/>
              <a:t>Don’t be in a hurry</a:t>
            </a:r>
          </a:p>
          <a:p>
            <a:pPr lvl="1"/>
            <a:r>
              <a:rPr lang="en-US" dirty="0" smtClean="0"/>
              <a:t>Volume traffic attracts attention</a:t>
            </a:r>
          </a:p>
          <a:p>
            <a:r>
              <a:rPr lang="en-US" dirty="0" smtClean="0"/>
              <a:t>Don’t go to slow</a:t>
            </a:r>
          </a:p>
          <a:p>
            <a:pPr lvl="1"/>
            <a:r>
              <a:rPr lang="en-US" dirty="0" smtClean="0"/>
              <a:t>The driver doing exactly the speed limit looks very suspicious</a:t>
            </a:r>
          </a:p>
          <a:p>
            <a:r>
              <a:rPr lang="en-US" dirty="0" smtClean="0"/>
              <a:t>You want your activity to blend 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51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3670</TotalTime>
  <Words>1098</Words>
  <Application>Microsoft Office PowerPoint</Application>
  <PresentationFormat>On-screen Show (4:3)</PresentationFormat>
  <Paragraphs>192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Intro to Ethical Hacking</vt:lpstr>
      <vt:lpstr>Tonight's Plan</vt:lpstr>
      <vt:lpstr>Evasion</vt:lpstr>
      <vt:lpstr>Secure a Way In</vt:lpstr>
      <vt:lpstr>Basic Track Covering</vt:lpstr>
      <vt:lpstr>More on Logging Servers</vt:lpstr>
      <vt:lpstr>Pivoting</vt:lpstr>
      <vt:lpstr>More on Pivoting</vt:lpstr>
      <vt:lpstr>Boxing up on Moving Day</vt:lpstr>
      <vt:lpstr>How do I get out of here?</vt:lpstr>
      <vt:lpstr>How do I get out of here? (2)</vt:lpstr>
      <vt:lpstr>Obfuscation</vt:lpstr>
      <vt:lpstr>Fragmentation</vt:lpstr>
      <vt:lpstr>Encryption</vt:lpstr>
      <vt:lpstr>Tunneling</vt:lpstr>
      <vt:lpstr>Physical Access</vt:lpstr>
      <vt:lpstr>WiFi Cards for Testing</vt:lpstr>
      <vt:lpstr>TOR Onion Routing</vt:lpstr>
      <vt:lpstr>TOR Design</vt:lpstr>
      <vt:lpstr>How TOR Works</vt:lpstr>
      <vt:lpstr>How TOR Works (2)</vt:lpstr>
      <vt:lpstr>How TOR Works (3)</vt:lpstr>
      <vt:lpstr>References for TOR</vt:lpstr>
      <vt:lpstr>Ping Sweep</vt:lpstr>
      <vt:lpstr>Ping War</vt:lpstr>
      <vt:lpstr>War Dialing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Ethical Hacking</dc:title>
  <dc:creator>Wade</dc:creator>
  <cp:lastModifiedBy>Wade Mackey</cp:lastModifiedBy>
  <cp:revision>248</cp:revision>
  <dcterms:created xsi:type="dcterms:W3CDTF">2014-08-27T02:09:01Z</dcterms:created>
  <dcterms:modified xsi:type="dcterms:W3CDTF">2016-11-30T23:31:40Z</dcterms:modified>
</cp:coreProperties>
</file>