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530" r:id="rId4"/>
    <p:sldId id="531" r:id="rId5"/>
    <p:sldId id="532" r:id="rId6"/>
    <p:sldId id="533" r:id="rId7"/>
    <p:sldId id="534" r:id="rId8"/>
    <p:sldId id="535" r:id="rId9"/>
    <p:sldId id="537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3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itacs5211fall16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_streams#Standard_error_.28stderr.2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map.org/nca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s.org/security-resources/sec560/netcat_cheat_sheet_v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sz="2200" dirty="0">
                <a:hlinkClick r:id="rId2"/>
              </a:rPr>
              <a:t>http://community.mis.temple.edu/itacs5211fall16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Batch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off, almost everything I present here started at:</a:t>
            </a:r>
          </a:p>
          <a:p>
            <a:pPr lvl="1"/>
            <a:r>
              <a:rPr lang="en-US" dirty="0">
                <a:hlinkClick r:id="rId2"/>
              </a:rPr>
              <a:t>http://blog.commandlinekungfu.com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 w/o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Linux, try these:</a:t>
            </a:r>
          </a:p>
          <a:p>
            <a:pPr lvl="1"/>
            <a:r>
              <a:rPr lang="en-US" dirty="0" smtClean="0"/>
              <a:t>“type test.txt”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 “type *.txt”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28" y="2824238"/>
            <a:ext cx="6457143" cy="120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427" y="4917885"/>
            <a:ext cx="6057143" cy="1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97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Other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Try: “ipconfig /displaydns</a:t>
            </a:r>
          </a:p>
          <a:p>
            <a:r>
              <a:rPr lang="en-US" dirty="0" smtClean="0"/>
              <a:t>I added “| more” to avoid overflow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19" y="2971800"/>
            <a:ext cx="5304762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1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Other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“arp –a”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047" y="2286000"/>
            <a:ext cx="5361905" cy="3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1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“Running”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66" y="2388113"/>
            <a:ext cx="6066667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36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“All”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 state=all”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85" y="2450018"/>
            <a:ext cx="5971429" cy="3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27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qc [service_name]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43" y="2486143"/>
            <a:ext cx="6085714" cy="1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11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Start/Stop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start [service_name]” or “sc stop [service_name]</a:t>
            </a:r>
          </a:p>
          <a:p>
            <a:endParaRPr lang="en-US" dirty="0"/>
          </a:p>
          <a:p>
            <a:r>
              <a:rPr lang="en-US" dirty="0" smtClean="0"/>
              <a:t>Remember, you can use “sc query state= all” to find the service names</a:t>
            </a:r>
          </a:p>
          <a:p>
            <a:endParaRPr lang="en-US" dirty="0"/>
          </a:p>
          <a:p>
            <a:r>
              <a:rPr lang="en-US" dirty="0" smtClean="0"/>
              <a:t>If you have access to a similar machine, you could also look at the GUI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02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pPr lvl="1"/>
            <a:r>
              <a:rPr lang="en-US" dirty="0" smtClean="0"/>
              <a:t>FOR /L -&gt; Counter</a:t>
            </a:r>
          </a:p>
          <a:p>
            <a:pPr lvl="1"/>
            <a:r>
              <a:rPr lang="en-US" dirty="0" smtClean="0"/>
              <a:t>FOR /F - &gt; Iterates through a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22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/L -&gt;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FOR /L %i in ([Start],[Step],[Stop]) do [command]</a:t>
            </a:r>
          </a:p>
          <a:p>
            <a:pPr lvl="1"/>
            <a:r>
              <a:rPr lang="en-US" dirty="0"/>
              <a:t>Translates to</a:t>
            </a:r>
          </a:p>
          <a:p>
            <a:pPr lvl="1"/>
            <a:r>
              <a:rPr lang="en-US" dirty="0"/>
              <a:t>FOR /L %i in (</a:t>
            </a:r>
            <a:r>
              <a:rPr lang="en-US" dirty="0" smtClean="0"/>
              <a:t>1,1,5) </a:t>
            </a:r>
            <a:r>
              <a:rPr lang="en-US" dirty="0"/>
              <a:t>do echo %i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19" y="3810000"/>
            <a:ext cx="3504762" cy="2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2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NetCat</a:t>
            </a:r>
            <a:endParaRPr lang="en-US" dirty="0" smtClean="0"/>
          </a:p>
          <a:p>
            <a:r>
              <a:rPr lang="en-US" dirty="0" smtClean="0"/>
              <a:t>DOS Batch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/F - &gt; Iterates through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/F (“options”) %i in ([text_file]) do [command]</a:t>
            </a:r>
          </a:p>
          <a:p>
            <a:r>
              <a:rPr lang="en-US" dirty="0" smtClean="0"/>
              <a:t>Translates to:</a:t>
            </a:r>
            <a:endParaRPr lang="en-US" dirty="0"/>
          </a:p>
          <a:p>
            <a:r>
              <a:rPr lang="en-US" dirty="0"/>
              <a:t>FOR /F %i in count.txt do echo %i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71" y="3733800"/>
            <a:ext cx="3942857" cy="2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45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to Outfile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add “ &gt;&gt; output.txt” to redirect to an output file</a:t>
            </a:r>
          </a:p>
          <a:p>
            <a:r>
              <a:rPr lang="en-US" dirty="0"/>
              <a:t>Try “FOR /F %i in (count.txt) do echo %i &gt;&gt; </a:t>
            </a:r>
            <a:r>
              <a:rPr lang="en-US" dirty="0" smtClean="0"/>
              <a:t>output.txt”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62" y="3733798"/>
            <a:ext cx="4961905" cy="23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467" y="4081418"/>
            <a:ext cx="2133333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86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more at: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>
                <a:hlinkClick r:id="rId2"/>
              </a:rPr>
              <a:t>http://blog.commandlinekungfu.com/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89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Netcat is a utility used by Penetration Tester and Hackers to establish network connections over UDP or TCP.</a:t>
            </a:r>
          </a:p>
          <a:p>
            <a:r>
              <a:rPr lang="en-US" dirty="0" smtClean="0"/>
              <a:t>Takes “Standard In”, and sends it across the network as data</a:t>
            </a:r>
          </a:p>
          <a:p>
            <a:r>
              <a:rPr lang="en-US" dirty="0" smtClean="0"/>
              <a:t>Receives network data and puts it on “Standard Out”</a:t>
            </a:r>
          </a:p>
          <a:p>
            <a:r>
              <a:rPr lang="en-US" dirty="0" smtClean="0"/>
              <a:t>Messages from netcat itself go on “Standard Error”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Word About</a:t>
            </a:r>
            <a:br>
              <a:rPr lang="en-US" dirty="0" smtClean="0"/>
            </a:br>
            <a:r>
              <a:rPr lang="en-US" dirty="0" smtClean="0"/>
              <a:t>stdin, stdout, and stderror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terms from programming that refer to expected streams in software</a:t>
            </a:r>
          </a:p>
          <a:p>
            <a:r>
              <a:rPr lang="en-US" dirty="0" smtClean="0"/>
              <a:t>As an example</a:t>
            </a:r>
          </a:p>
          <a:p>
            <a:pPr lvl="1"/>
            <a:r>
              <a:rPr lang="en-US" dirty="0" smtClean="0"/>
              <a:t> stdin would be the keyboard</a:t>
            </a:r>
          </a:p>
          <a:p>
            <a:pPr lvl="1"/>
            <a:r>
              <a:rPr lang="en-US" dirty="0" smtClean="0"/>
              <a:t>Stdout would be the screen</a:t>
            </a:r>
          </a:p>
          <a:p>
            <a:pPr lvl="1"/>
            <a:r>
              <a:rPr lang="en-US" dirty="0" smtClean="0"/>
              <a:t>Stderror may be dropped or sent to logging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3429000" cy="210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953000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From: </a:t>
            </a:r>
            <a:r>
              <a:rPr lang="en-US" sz="1600" dirty="0">
                <a:hlinkClick r:id="rId3"/>
              </a:rPr>
              <a:t>http://en.wikipedia.org/wiki/Standard_streams#Standard_error_.</a:t>
            </a:r>
            <a:r>
              <a:rPr lang="en-US" sz="1600" dirty="0" smtClean="0">
                <a:hlinkClick r:id="rId3"/>
              </a:rPr>
              <a:t>28stderr.29</a:t>
            </a:r>
            <a:endParaRPr lang="en-US" sz="16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3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in Linux and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Linux netcat is typically installed and can be activate simply by typing “nc” at the command line</a:t>
            </a:r>
          </a:p>
          <a:p>
            <a:r>
              <a:rPr lang="en-US" dirty="0" smtClean="0"/>
              <a:t>In Windows, the file is not installed</a:t>
            </a:r>
          </a:p>
          <a:p>
            <a:pPr lvl="1"/>
            <a:r>
              <a:rPr lang="en-US" dirty="0" smtClean="0"/>
              <a:t>A version can be downloaded from:</a:t>
            </a:r>
          </a:p>
          <a:p>
            <a:pPr lvl="2"/>
            <a:r>
              <a:rPr lang="en-US" dirty="0">
                <a:hlinkClick r:id="rId2"/>
              </a:rPr>
              <a:t>http://nmap.org/ncat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Once downloaded and extracted type “ncat” at the command line to get started</a:t>
            </a:r>
          </a:p>
          <a:p>
            <a:pPr lvl="1"/>
            <a:r>
              <a:rPr lang="en-US" dirty="0" smtClean="0"/>
              <a:t>Note – AV will likely automatically remove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8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56764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5486400" cy="350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87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format is</a:t>
            </a:r>
          </a:p>
          <a:p>
            <a:pPr lvl="1"/>
            <a:r>
              <a:rPr lang="en-US" dirty="0" smtClean="0"/>
              <a:t>Send</a:t>
            </a:r>
          </a:p>
          <a:p>
            <a:pPr lvl="2"/>
            <a:r>
              <a:rPr lang="en-US" dirty="0" smtClean="0"/>
              <a:t>$nc [Target IP] [Remote Port]</a:t>
            </a:r>
          </a:p>
          <a:p>
            <a:pPr lvl="1"/>
            <a:r>
              <a:rPr lang="en-US" dirty="0" smtClean="0"/>
              <a:t>Receive</a:t>
            </a:r>
          </a:p>
          <a:p>
            <a:pPr lvl="2"/>
            <a:r>
              <a:rPr lang="en-US" dirty="0" smtClean="0"/>
              <a:t>$nc [flag(s)] [Local Port]</a:t>
            </a:r>
          </a:p>
          <a:p>
            <a:pPr lvl="1"/>
            <a:r>
              <a:rPr lang="en-US" dirty="0" smtClean="0"/>
              <a:t>Assumes TCP unless –u flag is set forcing to UDP</a:t>
            </a:r>
          </a:p>
          <a:p>
            <a:r>
              <a:rPr lang="en-US" dirty="0" smtClean="0"/>
              <a:t>Link to SANS Cheat Sheet</a:t>
            </a:r>
          </a:p>
          <a:p>
            <a:pPr lvl="1"/>
            <a:r>
              <a:rPr lang="en-US" dirty="0"/>
              <a:t>URL: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www.sans.org/security-resources/sec560/netcat_cheat_sheet_v1.pdf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4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So, netcat can send what I type to another machine.  So what!</a:t>
            </a:r>
          </a:p>
          <a:p>
            <a:r>
              <a:rPr lang="en-US" dirty="0" smtClean="0"/>
              <a:t>The pipe commands “|”, “&gt;”, and “&lt;“ let you do more interesting things</a:t>
            </a:r>
          </a:p>
          <a:p>
            <a:r>
              <a:rPr lang="en-US" dirty="0" smtClean="0"/>
              <a:t>For example, transfer a file between systems</a:t>
            </a:r>
          </a:p>
          <a:p>
            <a:pPr lvl="1"/>
            <a:r>
              <a:rPr lang="en-US" dirty="0" smtClean="0"/>
              <a:t>$nc –l –p [Local Port] &gt; [Out File]</a:t>
            </a:r>
          </a:p>
          <a:p>
            <a:pPr lvl="2"/>
            <a:r>
              <a:rPr lang="en-US" dirty="0" smtClean="0"/>
              <a:t>Listen on local port and store result in file</a:t>
            </a:r>
          </a:p>
          <a:p>
            <a:pPr lvl="1"/>
            <a:r>
              <a:rPr lang="en-US" dirty="0" smtClean="0"/>
              <a:t>$nc –w3 [TargetIP] [Port] &lt; [In File]</a:t>
            </a:r>
          </a:p>
          <a:p>
            <a:pPr lvl="2"/>
            <a:r>
              <a:rPr lang="en-US" dirty="0" smtClean="0"/>
              <a:t>Push file to target IP on port</a:t>
            </a:r>
          </a:p>
          <a:p>
            <a:r>
              <a:rPr lang="en-US" dirty="0" smtClean="0"/>
              <a:t>See SANS Cheat Sheet on previous page for more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2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even use netcat as a simple port scanner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$nc –v –n –z –w1 [Target IP] [Starting Port] – [Ending Port]</a:t>
            </a:r>
          </a:p>
          <a:p>
            <a:pPr lvl="1"/>
            <a:r>
              <a:rPr lang="en-US" dirty="0" smtClean="0"/>
              <a:t>Systematically attempts to connect on each port within the defined range</a:t>
            </a:r>
          </a:p>
          <a:p>
            <a:pPr lvl="1"/>
            <a:r>
              <a:rPr lang="en-US" dirty="0" smtClean="0"/>
              <a:t>Note:</a:t>
            </a:r>
          </a:p>
          <a:p>
            <a:pPr lvl="2"/>
            <a:r>
              <a:rPr lang="en-US" dirty="0" smtClean="0"/>
              <a:t>-v – Verbose</a:t>
            </a:r>
          </a:p>
          <a:p>
            <a:pPr lvl="2"/>
            <a:r>
              <a:rPr lang="en-US" dirty="0" smtClean="0"/>
              <a:t>-n – Do not resolve names</a:t>
            </a:r>
          </a:p>
          <a:p>
            <a:pPr lvl="2"/>
            <a:r>
              <a:rPr lang="en-US" dirty="0" smtClean="0"/>
              <a:t>-z – Do not send data</a:t>
            </a:r>
          </a:p>
          <a:p>
            <a:pPr lvl="2"/>
            <a:r>
              <a:rPr lang="en-US" dirty="0" smtClean="0"/>
              <a:t>-w1 – Wait no more then one second to connect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6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3184</TotalTime>
  <Words>755</Words>
  <Application>Microsoft Office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Netcat</vt:lpstr>
      <vt:lpstr>A Word About stdin, stdout, and stderror</vt:lpstr>
      <vt:lpstr>Netcat in Linux and Windows</vt:lpstr>
      <vt:lpstr>Simple Demo</vt:lpstr>
      <vt:lpstr>Netcat Structure</vt:lpstr>
      <vt:lpstr>Pipes</vt:lpstr>
      <vt:lpstr>Port Scanning</vt:lpstr>
      <vt:lpstr>DOS Batch Scripting</vt:lpstr>
      <vt:lpstr>Reading Files w/o Editor</vt:lpstr>
      <vt:lpstr>Finding Other Machines</vt:lpstr>
      <vt:lpstr>Finding Other Machines</vt:lpstr>
      <vt:lpstr>Find “Running” Services</vt:lpstr>
      <vt:lpstr>Find “All” Service</vt:lpstr>
      <vt:lpstr>Details on a Service</vt:lpstr>
      <vt:lpstr>Start/Stop Services</vt:lpstr>
      <vt:lpstr>Basic Coding</vt:lpstr>
      <vt:lpstr>FOR /L -&gt; Counter</vt:lpstr>
      <vt:lpstr>FOR /F - &gt; Iterates through a file</vt:lpstr>
      <vt:lpstr>Sending to Outfile</vt:lpstr>
      <vt:lpstr>Reference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210</cp:revision>
  <dcterms:created xsi:type="dcterms:W3CDTF">2014-08-27T02:09:01Z</dcterms:created>
  <dcterms:modified xsi:type="dcterms:W3CDTF">2016-10-05T20:55:13Z</dcterms:modified>
</cp:coreProperties>
</file>