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Group Ideas: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Integrate Microsoft </a:t>
            </a:r>
            <a:r>
              <a:rPr lang="en"/>
              <a:t>operating</a:t>
            </a:r>
            <a:r>
              <a:rPr lang="en"/>
              <a:t> </a:t>
            </a:r>
            <a:r>
              <a:rPr lang="en"/>
              <a:t>system</a:t>
            </a:r>
            <a:r>
              <a:rPr lang="en"/>
              <a:t> with more mobile capabilities. Umbrella branding strategy, open source software, and add a cloud based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 were a cost leader.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Nokia Great Again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701750" y="3164950"/>
            <a:ext cx="574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Taylor Emmons, Tyler Kochenash, Antonio Perez, Jason Randolph, Emily Wernly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900" u="sng"/>
              <a:t>Macro-Environmental Shifts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4076700" cy="355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Economic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Finland Economy Crash 1991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Socio-Cultural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Changing needs for consumers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Technological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Did not keep up with change to software</a:t>
            </a: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4764750" y="445025"/>
            <a:ext cx="3999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900" u="sng"/>
              <a:t>Micro-Environmental Shifts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764750" y="1152475"/>
            <a:ext cx="3999900" cy="387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Microsoft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Acquisition in 2013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Consumers</a:t>
            </a:r>
          </a:p>
          <a:p>
            <a:pPr indent="-342900" lvl="1" marL="91440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Power of Buyers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2000">
                <a:solidFill>
                  <a:srgbClr val="FFFFFF"/>
                </a:solidFill>
              </a:rPr>
              <a:t>Competitors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Apple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Sony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Samsung</a:t>
            </a:r>
          </a:p>
        </p:txBody>
      </p:sp>
      <p:pic>
        <p:nvPicPr>
          <p:cNvPr descr="scale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462" y="3884675"/>
            <a:ext cx="1852224" cy="11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To Be </a:t>
            </a:r>
            <a:r>
              <a:rPr lang="en"/>
              <a:t>Analyzed</a:t>
            </a:r>
            <a:r>
              <a:rPr lang="en"/>
              <a:t>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Nokia was a hardware company </a:t>
            </a:r>
            <a:r>
              <a:rPr lang="en"/>
              <a:t>competing against software companies.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Consumers demand for strong operating systems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Apple’s iOS and Google’s android are the best operating systems.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Symbian was underdeveloped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Developers did not want to write applications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Consumers moved away from Nokia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Unable to download applications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Unable to update to better software 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Consumer Wants: affordable, most featured-packed, and “cool”</a:t>
            </a: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5360400" y="711975"/>
            <a:ext cx="2734800" cy="11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Applications in 2010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Apple- 300,000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Android- 130,000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Symbian(ovi)- 30,000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15113" r="6454" t="0"/>
          <a:stretch/>
        </p:blipFill>
        <p:spPr>
          <a:xfrm>
            <a:off x="4727849" y="2190250"/>
            <a:ext cx="3999897" cy="27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Solutions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Limit number of products offered to the public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Compatibility</a:t>
            </a:r>
            <a:r>
              <a:rPr lang="en" sz="1800"/>
              <a:t> Issues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Capitalize on “Mapping” market share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Currently leading Apple and Google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Continue to differentiate Nokia Maps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File:Nokia Lumia 925 Smartphone.jpg - Wikimedia Commons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098" y="730936"/>
            <a:ext cx="3999901" cy="425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Solutions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54700" y="117012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Continue to promote </a:t>
            </a:r>
            <a:r>
              <a:rPr lang="en" sz="1800"/>
              <a:t>partnership</a:t>
            </a:r>
            <a:r>
              <a:rPr lang="en" sz="1800"/>
              <a:t> with Google’s operating system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Solves hardware issue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Continue to differentiate their </a:t>
            </a:r>
            <a:r>
              <a:rPr lang="en" sz="1800"/>
              <a:t>smartphones</a:t>
            </a:r>
            <a:r>
              <a:rPr lang="en" sz="1800"/>
              <a:t> and tablets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Create a sense of nostalgia for loyal customers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martphone - taking a photo / camera (samsung galaxy, appl… | Flickr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301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Recommended</a:t>
            </a:r>
            <a:r>
              <a:rPr lang="en"/>
              <a:t> Alternative Solutions: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500"/>
              <a:t>-Nokia should stop producing smartphones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500"/>
              <a:t>-Not profitable for the company and the market is already dominated by Apple and Android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500"/>
              <a:t>-Reallocate those funds into the Research and </a:t>
            </a:r>
            <a:r>
              <a:rPr lang="en" sz="1500"/>
              <a:t>Development</a:t>
            </a:r>
            <a:r>
              <a:rPr lang="en" sz="1500"/>
              <a:t> </a:t>
            </a:r>
            <a:r>
              <a:rPr lang="en" sz="1500"/>
              <a:t>Sector</a:t>
            </a:r>
            <a:r>
              <a:rPr lang="en" sz="1500"/>
              <a:t> of their Apps and Software Department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500"/>
              <a:t>-Specific areas of focus should be the continued development of Nokia maps and Nostalgic Apps, both of which are profitable products for Nokia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87" y="1085400"/>
            <a:ext cx="4756275" cy="29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Performance Metrics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Intermediate Metrics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Market share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-Nokia discontinuing their phones and reinvesting will lead to increased market share.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New Customer Capture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investment of Nokia Here Maps will lead to improved products allowing them to gain new customers.</a:t>
            </a:r>
            <a:br>
              <a:rPr lang="en"/>
            </a:b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Customer Retention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-customers will gain trust and customer loyalty will increase.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Conclusive Metrics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Net Present Vaue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-Measures the profitability of a the suggested alternative solutions.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Customer Acquisition Cost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-Nokia will compare advertising costs to their number of new customers in a specific period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Return on Invested Capital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-Nokia to measure the return for stockholder’s investment. Heavy investment in Nokia Maps will result in the highest return for stockholders.</a:t>
            </a:r>
            <a:br>
              <a:rPr lang="en"/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