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7F5B7FF1-AF01-4A26-908A-83017D5EFA98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6F008CD1-5F32-447D-9559-5EE0F0E6B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1069-274D-4EA8-B03E-174D4304967B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8DA3A-05C8-48BE-904A-E4998C812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C157-F362-47C3-84F1-36B1B2FCAF25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EFF-01EB-49ED-8479-14F7DB649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4A63-279B-4D10-93D6-E0A79E879A6F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9C11-484D-409D-B3E4-69EAB1A49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098EB-AF5E-4023-BBAC-E02008CCFF87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1CF3-1267-44DC-9C07-613A48C3D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1549-8CF3-4440-B9CA-3EDAB1572632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E6B6-6369-437B-9688-8779EBE7D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8881-7D3B-44B7-8AB0-58A7B043B4D6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5DEF-5FC3-4B75-941F-EE3ED627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D95E-202B-4DDF-ADA9-707343FE6952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B296-E2D9-4CCB-BFA1-A17348CB0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5095-C16E-4C9F-8270-92AD02579049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5BBD6-93FC-46E2-9FD7-EC759DC72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A8FA-37EF-4468-8B56-70DB49A8E3BB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267F3-656E-4C01-9E42-3BB09128C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59C3C-D293-4FA2-BCF9-04DD0F76061B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05BE-31DB-4870-A45F-F11FF48C7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9850-2FD4-4D47-B1C7-704989D98320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698D-B07E-44B8-8B92-CEE7130E7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E0FDBA-8463-4D2E-B70F-C3D03EFD738D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47AA7A-FE24-4B8B-BCB9-51B393813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unity.mis.temple.edu/jetagjan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myRHDTV#p/u/20/6Ftfy7iEu7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762000" y="4343400"/>
            <a:ext cx="7116763" cy="862013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sz="2100" b="1" smtClean="0"/>
              <a:t>Jeta Gjana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100" b="1" smtClean="0"/>
              <a:t>MIS 3581</a:t>
            </a:r>
          </a:p>
        </p:txBody>
      </p:sp>
      <p:pic>
        <p:nvPicPr>
          <p:cNvPr id="14338" name="Picture 5" descr="large-spinning-glob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4290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02341" y="968188"/>
            <a:ext cx="7571303" cy="2308412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Resources for Human </a:t>
            </a:r>
          </a:p>
          <a:p>
            <a:pPr algn="ctr"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Development (RHD)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924050"/>
            <a:ext cx="7162800" cy="4073525"/>
          </a:xfrm>
        </p:spPr>
      </p:pic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4038600" y="6019800"/>
            <a:ext cx="446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http://community.mis.temple.edu/jetagjana</a:t>
            </a:r>
            <a:endParaRPr lang="en-US"/>
          </a:p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37730" y="533400"/>
            <a:ext cx="3919448" cy="923330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E-Portfolio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3"/>
          <p:cNvSpPr>
            <a:spLocks noGrp="1"/>
          </p:cNvSpPr>
          <p:nvPr>
            <p:ph idx="1"/>
          </p:nvPr>
        </p:nvSpPr>
        <p:spPr>
          <a:xfrm>
            <a:off x="1447800" y="990600"/>
            <a:ext cx="897255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Diversified human services - nonprofit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Founded in 1970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Headquarters in Philadelphia, PA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More than 160 programs in 14 states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4,000 Employees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438400" y="849086"/>
            <a:ext cx="3726136" cy="923330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RHD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1066800" y="3200400"/>
            <a:ext cx="7391400" cy="40513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3200" smtClean="0">
                <a:latin typeface="Bradley Hand ITC" pitchFamily="66" charset="0"/>
              </a:rPr>
              <a:t>To provide caring, effective, efficient and innovative services that help people overcome obstacles and build better lives for themselves, their families and their communities. </a:t>
            </a:r>
          </a:p>
          <a:p>
            <a:pPr marL="0" indent="0" eaLnBrk="1" hangingPunct="1"/>
            <a:endParaRPr lang="en-US" sz="3200" smtClean="0">
              <a:latin typeface="Bradley Hand ITC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30480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93458" y="1421904"/>
            <a:ext cx="3012141" cy="1092696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2438400" y="1676400"/>
            <a:ext cx="7848600" cy="6934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Multi-level thinking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Empowerment of groups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Decentralization of authority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and open environment 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Creativity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Honesty and trust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Organizational integrity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Ongoing growth and development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0482" name="AutoShape 5" descr="2Q=="/>
          <p:cNvSpPr>
            <a:spLocks noChangeAspect="1" noChangeArrowheads="1"/>
          </p:cNvSpPr>
          <p:nvPr/>
        </p:nvSpPr>
        <p:spPr bwMode="auto">
          <a:xfrm>
            <a:off x="3419475" y="2662238"/>
            <a:ext cx="23050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AutoShape 7" descr="2Q=="/>
          <p:cNvSpPr>
            <a:spLocks noChangeAspect="1" noChangeArrowheads="1"/>
          </p:cNvSpPr>
          <p:nvPr/>
        </p:nvSpPr>
        <p:spPr bwMode="auto">
          <a:xfrm>
            <a:off x="80963" y="-25400"/>
            <a:ext cx="23050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4" name="Picture 9" descr="core-valu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8600"/>
            <a:ext cx="3352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8"/>
          <p:cNvSpPr>
            <a:spLocks noGrp="1"/>
          </p:cNvSpPr>
          <p:nvPr>
            <p:ph idx="1"/>
          </p:nvPr>
        </p:nvSpPr>
        <p:spPr>
          <a:xfrm>
            <a:off x="2438400" y="1524000"/>
            <a:ext cx="767715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Intellectual Disabilities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Behavioral Health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Addiction Recovery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Homelessness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Women &amp; Children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Family Health &amp; Counseling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Youth Development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Post-Adjudication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Economic Development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Employment &amp; Training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Veterans Issues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Nonprofit Incubator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Outsider Art</a:t>
            </a:r>
          </a:p>
          <a:p>
            <a:pPr eaLnBrk="1" hangingPunct="1"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22530" name="Picture 5" descr="services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7150"/>
            <a:ext cx="3886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1371600" y="341313"/>
            <a:ext cx="7124700" cy="6553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/>
              <a:t>Over 40 years, it handled governmental contracts in excess of $ 1 billion.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/>
              <a:t>Donors &amp; Supporters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/>
              <a:t>Families &amp; Caregivers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000" dirty="0" smtClean="0"/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362200" y="4495800"/>
            <a:ext cx="633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http://www.youtube.com/user/myRHDTV#p/u/20/6Ftfy7iEu7g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1143000"/>
            <a:ext cx="5455340" cy="923330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Business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1371600" y="838200"/>
            <a:ext cx="7124700" cy="7620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MIS Department Intern – Infrastructure Teams </a:t>
            </a:r>
            <a:endParaRPr lang="en-US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dirty="0"/>
              <a:t>T</a:t>
            </a:r>
            <a:r>
              <a:rPr lang="en-US" dirty="0" smtClean="0"/>
              <a:t>otal </a:t>
            </a:r>
            <a:r>
              <a:rPr lang="en-US" dirty="0" smtClean="0"/>
              <a:t>of 12 interns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IT/MIS </a:t>
            </a:r>
            <a:r>
              <a:rPr lang="en-US" dirty="0"/>
              <a:t>D</a:t>
            </a:r>
            <a:r>
              <a:rPr lang="en-US" dirty="0" smtClean="0"/>
              <a:t>epartment Office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Work with the Help </a:t>
            </a:r>
            <a:r>
              <a:rPr lang="en-US" dirty="0" smtClean="0"/>
              <a:t>Desk team, my supervisor and CTO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Variation of projects: </a:t>
            </a:r>
            <a:r>
              <a:rPr lang="en-US" dirty="0" err="1" smtClean="0"/>
              <a:t>Sysaid</a:t>
            </a:r>
            <a:r>
              <a:rPr lang="en-US" dirty="0" smtClean="0"/>
              <a:t> &amp; </a:t>
            </a:r>
            <a:r>
              <a:rPr lang="en-US" dirty="0" err="1" smtClean="0"/>
              <a:t>Groomlake</a:t>
            </a:r>
            <a:r>
              <a:rPr lang="en-US" dirty="0" smtClean="0"/>
              <a:t> database maintenance , installation of software, such as Microsoft Office Professional 2010, development of Business Continuity Plan, computer imaging,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Site Visits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Lunch &amp; Learns</a:t>
            </a:r>
          </a:p>
          <a:p>
            <a:pPr eaLnBrk="1" hangingPunct="1">
              <a:buFont typeface="Wingdings" pitchFamily="2" charset="2"/>
              <a:buChar char="v"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600199" y="762000"/>
            <a:ext cx="5689547" cy="1905000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My Role in RHD</a:t>
            </a:r>
          </a:p>
          <a:p>
            <a:pPr algn="ctr">
              <a:defRPr/>
            </a:pPr>
            <a:endParaRPr lang="en-US" sz="5400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jeta.gjana\Pictures\phot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948" t="-508" r="1204" b="4475"/>
          <a:stretch>
            <a:fillRect/>
          </a:stretch>
        </p:blipFill>
        <p:spPr>
          <a:xfrm>
            <a:off x="2968625" y="2706688"/>
            <a:ext cx="2673350" cy="3600450"/>
          </a:xfrm>
        </p:spPr>
      </p:pic>
      <p:pic>
        <p:nvPicPr>
          <p:cNvPr id="28674" name="Picture 4" descr="C:\Users\jeta.gjana\Pictures\photo.JPG"/>
          <p:cNvPicPr>
            <a:picLocks noChangeAspect="1" noChangeArrowheads="1"/>
          </p:cNvPicPr>
          <p:nvPr/>
        </p:nvPicPr>
        <p:blipFill>
          <a:blip r:embed="rId4"/>
          <a:srcRect l="6026" t="3999" r="6281" b="4501"/>
          <a:stretch>
            <a:fillRect/>
          </a:stretch>
        </p:blipFill>
        <p:spPr bwMode="auto">
          <a:xfrm>
            <a:off x="171450" y="1771650"/>
            <a:ext cx="24955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C:\Users\jeta.gjana\Pictures\photo.JPG"/>
          <p:cNvPicPr>
            <a:picLocks noChangeAspect="1" noChangeArrowheads="1"/>
          </p:cNvPicPr>
          <p:nvPr/>
        </p:nvPicPr>
        <p:blipFill>
          <a:blip r:embed="rId5"/>
          <a:srcRect t="3981"/>
          <a:stretch>
            <a:fillRect/>
          </a:stretch>
        </p:blipFill>
        <p:spPr bwMode="auto">
          <a:xfrm>
            <a:off x="6096000" y="1790700"/>
            <a:ext cx="28606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00400" y="1524000"/>
            <a:ext cx="1463675" cy="2366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457200"/>
            <a:ext cx="3733800" cy="923330"/>
          </a:xfrm>
          <a:prstGeom prst="rect">
            <a:avLst/>
          </a:prstGeom>
          <a:noFill/>
        </p:spPr>
        <p:txBody>
          <a:bodyPr>
            <a:prstTxWarp prst="textWave4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1371600" y="609600"/>
            <a:ext cx="71247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Major impact from MIS courses: MIS 2501, MIS 2502, MIS 3596.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Gen Ed requirements: Cyberspace and Society.</a:t>
            </a:r>
          </a:p>
          <a:p>
            <a:pPr eaLnBrk="1" hangingPunct="1">
              <a:buFont typeface="Wingdings" pitchFamily="2" charset="2"/>
              <a:buChar char="v"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28800" y="805543"/>
            <a:ext cx="5029200" cy="923330"/>
          </a:xfrm>
          <a:prstGeom prst="rect">
            <a:avLst/>
          </a:prstGeom>
          <a:noFill/>
        </p:spPr>
        <p:txBody>
          <a:bodyPr>
            <a:prstTxWarp prst="textWave4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TU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153</TotalTime>
  <Words>235</Words>
  <Application>Microsoft Office PowerPoint</Application>
  <PresentationFormat>On-screen Show (4:3)</PresentationFormat>
  <Paragraphs>54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for Human Development                                  (RHD)</dc:title>
  <dc:creator>wirelesslab</dc:creator>
  <cp:lastModifiedBy>Jeta Gjana</cp:lastModifiedBy>
  <cp:revision>52</cp:revision>
  <dcterms:created xsi:type="dcterms:W3CDTF">2011-10-13T13:46:04Z</dcterms:created>
  <dcterms:modified xsi:type="dcterms:W3CDTF">2011-12-05T21:13:57Z</dcterms:modified>
</cp:coreProperties>
</file>