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9634-729B-4830-BA27-E8001B64A2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F239-24F4-4028-ACA2-C0343EE1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9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9634-729B-4830-BA27-E8001B64A2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F239-24F4-4028-ACA2-C0343EE1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4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9634-729B-4830-BA27-E8001B64A2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F239-24F4-4028-ACA2-C0343EE1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7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9634-729B-4830-BA27-E8001B64A2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F239-24F4-4028-ACA2-C0343EE1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9634-729B-4830-BA27-E8001B64A2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F239-24F4-4028-ACA2-C0343EE1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9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9634-729B-4830-BA27-E8001B64A2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F239-24F4-4028-ACA2-C0343EE1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7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9634-729B-4830-BA27-E8001B64A2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F239-24F4-4028-ACA2-C0343EE1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0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9634-729B-4830-BA27-E8001B64A2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F239-24F4-4028-ACA2-C0343EE1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5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9634-729B-4830-BA27-E8001B64A2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F239-24F4-4028-ACA2-C0343EE1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0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9634-729B-4830-BA27-E8001B64A2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F239-24F4-4028-ACA2-C0343EE1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6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9634-729B-4830-BA27-E8001B64A2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F239-24F4-4028-ACA2-C0343EE1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89634-729B-4830-BA27-E8001B64A260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F239-24F4-4028-ACA2-C0343EE1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0844010" cy="6857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683" y="0"/>
            <a:ext cx="531234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752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~Julia~</dc:creator>
  <cp:lastModifiedBy>~Julia~</cp:lastModifiedBy>
  <cp:revision>1</cp:revision>
  <dcterms:created xsi:type="dcterms:W3CDTF">2014-04-22T05:33:23Z</dcterms:created>
  <dcterms:modified xsi:type="dcterms:W3CDTF">2014-04-22T05:34:48Z</dcterms:modified>
</cp:coreProperties>
</file>