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905AA-5842-A74A-9289-81EF8AB3B074}" type="doc">
      <dgm:prSet loTypeId="urn:microsoft.com/office/officeart/2009/3/layout/HorizontalOrganization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3A0284-FE83-9F42-96C1-36383D4844B5}">
      <dgm:prSet phldrT="[Text]"/>
      <dgm:spPr/>
      <dgm:t>
        <a:bodyPr/>
        <a:lstStyle/>
        <a:p>
          <a:r>
            <a:rPr lang="en-US" dirty="0" smtClean="0"/>
            <a:t>Server</a:t>
          </a:r>
          <a:endParaRPr lang="en-US" dirty="0"/>
        </a:p>
      </dgm:t>
    </dgm:pt>
    <dgm:pt modelId="{CF2FE57E-651E-2F42-BAB2-A8A61094BACF}" type="parTrans" cxnId="{EA9C13F5-4DB1-024F-97BC-F660FF9E9D50}">
      <dgm:prSet/>
      <dgm:spPr/>
      <dgm:t>
        <a:bodyPr/>
        <a:lstStyle/>
        <a:p>
          <a:endParaRPr lang="en-US"/>
        </a:p>
      </dgm:t>
    </dgm:pt>
    <dgm:pt modelId="{FE95FA3D-79B7-1A4A-A90D-9D0F772E189B}" type="sibTrans" cxnId="{EA9C13F5-4DB1-024F-97BC-F660FF9E9D50}">
      <dgm:prSet/>
      <dgm:spPr/>
      <dgm:t>
        <a:bodyPr/>
        <a:lstStyle/>
        <a:p>
          <a:endParaRPr lang="en-US"/>
        </a:p>
      </dgm:t>
    </dgm:pt>
    <dgm:pt modelId="{5D430E31-1551-9F43-AA96-8F933D4D1503}">
      <dgm:prSet phldrT="[Text]"/>
      <dgm:spPr/>
      <dgm:t>
        <a:bodyPr/>
        <a:lstStyle/>
        <a:p>
          <a:r>
            <a:rPr lang="en-US" dirty="0" smtClean="0"/>
            <a:t>Vendor Database</a:t>
          </a:r>
          <a:endParaRPr lang="en-US" dirty="0"/>
        </a:p>
      </dgm:t>
    </dgm:pt>
    <dgm:pt modelId="{4C078C0C-B307-0D46-AAFB-3B253731B738}" type="parTrans" cxnId="{61541A14-85C4-EF42-9E46-8EA4C5FF2137}">
      <dgm:prSet/>
      <dgm:spPr>
        <a:ln>
          <a:solidFill>
            <a:srgbClr val="4F81BD"/>
          </a:solidFill>
        </a:ln>
      </dgm:spPr>
      <dgm:t>
        <a:bodyPr/>
        <a:lstStyle/>
        <a:p>
          <a:endParaRPr lang="en-US"/>
        </a:p>
      </dgm:t>
    </dgm:pt>
    <dgm:pt modelId="{05AEC438-C1FF-164B-9608-508CF23425F6}" type="sibTrans" cxnId="{61541A14-85C4-EF42-9E46-8EA4C5FF2137}">
      <dgm:prSet/>
      <dgm:spPr/>
      <dgm:t>
        <a:bodyPr/>
        <a:lstStyle/>
        <a:p>
          <a:endParaRPr lang="en-US"/>
        </a:p>
      </dgm:t>
    </dgm:pt>
    <dgm:pt modelId="{323E3E3A-9AA0-A949-A45B-CC3F6F9AE9FD}">
      <dgm:prSet phldrT="[Text]"/>
      <dgm:spPr/>
      <dgm:t>
        <a:bodyPr/>
        <a:lstStyle/>
        <a:p>
          <a:r>
            <a:rPr lang="en-US" dirty="0" smtClean="0"/>
            <a:t>Client (KTB App)</a:t>
          </a:r>
          <a:endParaRPr lang="en-US" dirty="0"/>
        </a:p>
      </dgm:t>
    </dgm:pt>
    <dgm:pt modelId="{835A9B59-1C04-7945-82BB-5673BCC71DE2}" type="parTrans" cxnId="{DE0D9072-7281-9747-A2CA-E685840741EE}">
      <dgm:prSet/>
      <dgm:spPr>
        <a:ln>
          <a:solidFill>
            <a:srgbClr val="4F81BD"/>
          </a:solidFill>
        </a:ln>
      </dgm:spPr>
      <dgm:t>
        <a:bodyPr/>
        <a:lstStyle/>
        <a:p>
          <a:endParaRPr lang="en-US"/>
        </a:p>
      </dgm:t>
    </dgm:pt>
    <dgm:pt modelId="{801B4E1F-001A-1247-8304-6E6668B86D09}" type="sibTrans" cxnId="{DE0D9072-7281-9747-A2CA-E685840741EE}">
      <dgm:prSet/>
      <dgm:spPr/>
      <dgm:t>
        <a:bodyPr/>
        <a:lstStyle/>
        <a:p>
          <a:endParaRPr lang="en-US"/>
        </a:p>
      </dgm:t>
    </dgm:pt>
    <dgm:pt modelId="{913143A0-CB72-AD45-9D71-4B2B668C6AAE}">
      <dgm:prSet phldrT="[Text]"/>
      <dgm:spPr/>
      <dgm:t>
        <a:bodyPr/>
        <a:lstStyle/>
        <a:p>
          <a:r>
            <a:rPr lang="en-US" dirty="0" smtClean="0"/>
            <a:t>Bucket List Database</a:t>
          </a:r>
          <a:endParaRPr lang="en-US" dirty="0"/>
        </a:p>
      </dgm:t>
    </dgm:pt>
    <dgm:pt modelId="{3F93AEA3-F8D4-654C-84CA-109B48BA86D4}" type="parTrans" cxnId="{57E5084F-18F7-9D4A-9E3E-E392FA93EA4C}">
      <dgm:prSet/>
      <dgm:spPr>
        <a:ln>
          <a:solidFill>
            <a:srgbClr val="4F81BD"/>
          </a:solidFill>
        </a:ln>
      </dgm:spPr>
      <dgm:t>
        <a:bodyPr/>
        <a:lstStyle/>
        <a:p>
          <a:endParaRPr lang="en-US"/>
        </a:p>
      </dgm:t>
    </dgm:pt>
    <dgm:pt modelId="{FD90B3B1-3A70-C143-9260-5756682CCAAE}" type="sibTrans" cxnId="{57E5084F-18F7-9D4A-9E3E-E392FA93EA4C}">
      <dgm:prSet/>
      <dgm:spPr/>
      <dgm:t>
        <a:bodyPr/>
        <a:lstStyle/>
        <a:p>
          <a:endParaRPr lang="en-US"/>
        </a:p>
      </dgm:t>
    </dgm:pt>
    <dgm:pt modelId="{CD22734B-4AC0-FE4F-B35F-C8CDCE0EB6EA}">
      <dgm:prSet/>
      <dgm:spPr/>
      <dgm:t>
        <a:bodyPr/>
        <a:lstStyle/>
        <a:p>
          <a:r>
            <a:rPr lang="en-US" dirty="0" smtClean="0"/>
            <a:t>Client (KTB App)</a:t>
          </a:r>
          <a:endParaRPr lang="en-US" dirty="0"/>
        </a:p>
      </dgm:t>
    </dgm:pt>
    <dgm:pt modelId="{5F99F45F-5628-7B4D-9744-AEEAD432D6A9}" type="parTrans" cxnId="{5F33E5C8-67E0-4446-BAAC-69FB412864E9}">
      <dgm:prSet/>
      <dgm:spPr>
        <a:ln>
          <a:solidFill>
            <a:srgbClr val="4F81BD"/>
          </a:solidFill>
        </a:ln>
      </dgm:spPr>
      <dgm:t>
        <a:bodyPr/>
        <a:lstStyle/>
        <a:p>
          <a:endParaRPr lang="en-US"/>
        </a:p>
      </dgm:t>
    </dgm:pt>
    <dgm:pt modelId="{835B40ED-3281-DE4F-9A76-DED47C20486A}" type="sibTrans" cxnId="{5F33E5C8-67E0-4446-BAAC-69FB412864E9}">
      <dgm:prSet/>
      <dgm:spPr/>
      <dgm:t>
        <a:bodyPr/>
        <a:lstStyle/>
        <a:p>
          <a:endParaRPr lang="en-US"/>
        </a:p>
      </dgm:t>
    </dgm:pt>
    <dgm:pt modelId="{96C0C613-98C8-D44C-BEE3-830743F2BD9C}">
      <dgm:prSet phldrT="[Text]"/>
      <dgm:spPr/>
      <dgm:t>
        <a:bodyPr/>
        <a:lstStyle/>
        <a:p>
          <a:r>
            <a:rPr lang="en-US" dirty="0" smtClean="0"/>
            <a:t>Matching Algorithm</a:t>
          </a:r>
          <a:endParaRPr lang="en-US" dirty="0"/>
        </a:p>
      </dgm:t>
    </dgm:pt>
    <dgm:pt modelId="{65514217-44E7-1B4D-B8F9-043FD75C8F98}" type="parTrans" cxnId="{BA25BF14-BF13-7C42-BB9C-C7A566DBB590}">
      <dgm:prSet/>
      <dgm:spPr>
        <a:ln>
          <a:solidFill>
            <a:srgbClr val="4F81BD"/>
          </a:solidFill>
        </a:ln>
      </dgm:spPr>
      <dgm:t>
        <a:bodyPr/>
        <a:lstStyle/>
        <a:p>
          <a:endParaRPr lang="en-US"/>
        </a:p>
      </dgm:t>
    </dgm:pt>
    <dgm:pt modelId="{4D81C6EB-00A2-E84D-9DCF-10FCE8CE65BB}" type="sibTrans" cxnId="{BA25BF14-BF13-7C42-BB9C-C7A566DBB590}">
      <dgm:prSet/>
      <dgm:spPr/>
      <dgm:t>
        <a:bodyPr/>
        <a:lstStyle/>
        <a:p>
          <a:endParaRPr lang="en-US"/>
        </a:p>
      </dgm:t>
    </dgm:pt>
    <dgm:pt modelId="{1A596FB6-31F7-F649-868F-74813BC00708}" type="pres">
      <dgm:prSet presAssocID="{400905AA-5842-A74A-9289-81EF8AB3B0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A927D7-D791-D640-83CB-1BCA64320189}" type="pres">
      <dgm:prSet presAssocID="{B73A0284-FE83-9F42-96C1-36383D4844B5}" presName="hierRoot1" presStyleCnt="0">
        <dgm:presLayoutVars>
          <dgm:hierBranch val="init"/>
        </dgm:presLayoutVars>
      </dgm:prSet>
      <dgm:spPr/>
    </dgm:pt>
    <dgm:pt modelId="{22AB3B6B-17C4-CB49-A77D-D9A1F357BFEC}" type="pres">
      <dgm:prSet presAssocID="{B73A0284-FE83-9F42-96C1-36383D4844B5}" presName="rootComposite1" presStyleCnt="0"/>
      <dgm:spPr/>
    </dgm:pt>
    <dgm:pt modelId="{F026D07D-26E8-864C-9411-9FBE49169EFC}" type="pres">
      <dgm:prSet presAssocID="{B73A0284-FE83-9F42-96C1-36383D4844B5}" presName="rootText1" presStyleLbl="node0" presStyleIdx="0" presStyleCnt="1" custScaleX="55513">
        <dgm:presLayoutVars>
          <dgm:chPref val="3"/>
        </dgm:presLayoutVars>
      </dgm:prSet>
      <dgm:spPr/>
    </dgm:pt>
    <dgm:pt modelId="{3FB077D1-16FB-0640-906A-A1BB7C0E673F}" type="pres">
      <dgm:prSet presAssocID="{B73A0284-FE83-9F42-96C1-36383D4844B5}" presName="rootConnector1" presStyleLbl="node1" presStyleIdx="0" presStyleCnt="0"/>
      <dgm:spPr/>
    </dgm:pt>
    <dgm:pt modelId="{279DCEFD-B3E3-9E4B-9204-D8EBD7D5B2B5}" type="pres">
      <dgm:prSet presAssocID="{B73A0284-FE83-9F42-96C1-36383D4844B5}" presName="hierChild2" presStyleCnt="0"/>
      <dgm:spPr/>
    </dgm:pt>
    <dgm:pt modelId="{9E9B6181-F0CA-5C4B-B02C-32C7DF1EC2AF}" type="pres">
      <dgm:prSet presAssocID="{4C078C0C-B307-0D46-AAFB-3B253731B738}" presName="Name64" presStyleLbl="parChTrans1D2" presStyleIdx="0" presStyleCnt="2"/>
      <dgm:spPr/>
    </dgm:pt>
    <dgm:pt modelId="{79A7FC60-7EC3-8D41-BD60-F7DEA46AB6D4}" type="pres">
      <dgm:prSet presAssocID="{5D430E31-1551-9F43-AA96-8F933D4D1503}" presName="hierRoot2" presStyleCnt="0">
        <dgm:presLayoutVars>
          <dgm:hierBranch val="init"/>
        </dgm:presLayoutVars>
      </dgm:prSet>
      <dgm:spPr/>
    </dgm:pt>
    <dgm:pt modelId="{0BA597F1-2A18-8C47-9F7D-DC3ACF58B8BC}" type="pres">
      <dgm:prSet presAssocID="{5D430E31-1551-9F43-AA96-8F933D4D1503}" presName="rootComposite" presStyleCnt="0"/>
      <dgm:spPr/>
    </dgm:pt>
    <dgm:pt modelId="{B0B3DC8F-9042-5C4F-BA01-42A93B94EAFE}" type="pres">
      <dgm:prSet presAssocID="{5D430E31-1551-9F43-AA96-8F933D4D1503}" presName="rootText" presStyleLbl="node2" presStyleIdx="0" presStyleCnt="2">
        <dgm:presLayoutVars>
          <dgm:chPref val="3"/>
        </dgm:presLayoutVars>
      </dgm:prSet>
      <dgm:spPr/>
    </dgm:pt>
    <dgm:pt modelId="{82EFD9FA-9204-E04A-88DC-4C7DDDA064FC}" type="pres">
      <dgm:prSet presAssocID="{5D430E31-1551-9F43-AA96-8F933D4D1503}" presName="rootConnector" presStyleLbl="node2" presStyleIdx="0" presStyleCnt="2"/>
      <dgm:spPr/>
    </dgm:pt>
    <dgm:pt modelId="{3E508EF6-D3D6-9B4C-918D-B63F4ADE4EAE}" type="pres">
      <dgm:prSet presAssocID="{5D430E31-1551-9F43-AA96-8F933D4D1503}" presName="hierChild4" presStyleCnt="0"/>
      <dgm:spPr/>
    </dgm:pt>
    <dgm:pt modelId="{91B0FEBF-3A75-E14A-87C8-A1626628A5B9}" type="pres">
      <dgm:prSet presAssocID="{5D430E31-1551-9F43-AA96-8F933D4D1503}" presName="hierChild5" presStyleCnt="0"/>
      <dgm:spPr/>
    </dgm:pt>
    <dgm:pt modelId="{B2C6C1A9-F15F-6D42-9345-0CADB33FEB26}" type="pres">
      <dgm:prSet presAssocID="{3F93AEA3-F8D4-654C-84CA-109B48BA86D4}" presName="Name64" presStyleLbl="parChTrans1D2" presStyleIdx="1" presStyleCnt="2"/>
      <dgm:spPr/>
    </dgm:pt>
    <dgm:pt modelId="{EBF73592-C0A3-2E43-9CEA-3BA5BA6209E5}" type="pres">
      <dgm:prSet presAssocID="{913143A0-CB72-AD45-9D71-4B2B668C6AAE}" presName="hierRoot2" presStyleCnt="0">
        <dgm:presLayoutVars>
          <dgm:hierBranch val="init"/>
        </dgm:presLayoutVars>
      </dgm:prSet>
      <dgm:spPr/>
    </dgm:pt>
    <dgm:pt modelId="{F8F7C669-4740-A548-AD68-75F6B0361011}" type="pres">
      <dgm:prSet presAssocID="{913143A0-CB72-AD45-9D71-4B2B668C6AAE}" presName="rootComposite" presStyleCnt="0"/>
      <dgm:spPr/>
    </dgm:pt>
    <dgm:pt modelId="{6104A126-84F8-C444-9949-9AB748C2D6D9}" type="pres">
      <dgm:prSet presAssocID="{913143A0-CB72-AD45-9D71-4B2B668C6AAE}" presName="rootText" presStyleLbl="node2" presStyleIdx="1" presStyleCnt="2">
        <dgm:presLayoutVars>
          <dgm:chPref val="3"/>
        </dgm:presLayoutVars>
      </dgm:prSet>
      <dgm:spPr/>
    </dgm:pt>
    <dgm:pt modelId="{EABB3AEC-395C-0344-B062-408B688348BB}" type="pres">
      <dgm:prSet presAssocID="{913143A0-CB72-AD45-9D71-4B2B668C6AAE}" presName="rootConnector" presStyleLbl="node2" presStyleIdx="1" presStyleCnt="2"/>
      <dgm:spPr/>
    </dgm:pt>
    <dgm:pt modelId="{467FC24D-88CF-7048-AFFA-29B916A25C0C}" type="pres">
      <dgm:prSet presAssocID="{913143A0-CB72-AD45-9D71-4B2B668C6AAE}" presName="hierChild4" presStyleCnt="0"/>
      <dgm:spPr/>
    </dgm:pt>
    <dgm:pt modelId="{323B1C6E-2982-3040-AAC2-AE5C5FC58C69}" type="pres">
      <dgm:prSet presAssocID="{65514217-44E7-1B4D-B8F9-043FD75C8F98}" presName="Name64" presStyleLbl="parChTrans1D3" presStyleIdx="0" presStyleCnt="1"/>
      <dgm:spPr/>
    </dgm:pt>
    <dgm:pt modelId="{24ABC94F-028B-E749-9F28-4FFC8E3479BA}" type="pres">
      <dgm:prSet presAssocID="{96C0C613-98C8-D44C-BEE3-830743F2BD9C}" presName="hierRoot2" presStyleCnt="0">
        <dgm:presLayoutVars>
          <dgm:hierBranch val="init"/>
        </dgm:presLayoutVars>
      </dgm:prSet>
      <dgm:spPr/>
    </dgm:pt>
    <dgm:pt modelId="{46429F00-F1DA-E745-86C2-3ED8DB97BC7C}" type="pres">
      <dgm:prSet presAssocID="{96C0C613-98C8-D44C-BEE3-830743F2BD9C}" presName="rootComposite" presStyleCnt="0"/>
      <dgm:spPr/>
    </dgm:pt>
    <dgm:pt modelId="{1A517415-6291-9549-8033-AB712C8C3481}" type="pres">
      <dgm:prSet presAssocID="{96C0C613-98C8-D44C-BEE3-830743F2BD9C}" presName="rootText" presStyleLbl="node3" presStyleIdx="0" presStyleCnt="1" custScaleX="71948" custScaleY="122631">
        <dgm:presLayoutVars>
          <dgm:chPref val="3"/>
        </dgm:presLayoutVars>
      </dgm:prSet>
      <dgm:spPr/>
    </dgm:pt>
    <dgm:pt modelId="{1BAA768B-066C-EC4A-92DA-A9D5E12C924A}" type="pres">
      <dgm:prSet presAssocID="{96C0C613-98C8-D44C-BEE3-830743F2BD9C}" presName="rootConnector" presStyleLbl="node3" presStyleIdx="0" presStyleCnt="1"/>
      <dgm:spPr/>
    </dgm:pt>
    <dgm:pt modelId="{A56B4706-FF2E-A042-A7B7-65474CDA029E}" type="pres">
      <dgm:prSet presAssocID="{96C0C613-98C8-D44C-BEE3-830743F2BD9C}" presName="hierChild4" presStyleCnt="0"/>
      <dgm:spPr/>
    </dgm:pt>
    <dgm:pt modelId="{F35C6E30-8281-8741-8263-C18F6491B0B0}" type="pres">
      <dgm:prSet presAssocID="{835A9B59-1C04-7945-82BB-5673BCC71DE2}" presName="Name64" presStyleLbl="parChTrans1D4" presStyleIdx="0" presStyleCnt="2"/>
      <dgm:spPr/>
    </dgm:pt>
    <dgm:pt modelId="{71AF7F10-416B-524D-87B5-9428452585FF}" type="pres">
      <dgm:prSet presAssocID="{323E3E3A-9AA0-A949-A45B-CC3F6F9AE9FD}" presName="hierRoot2" presStyleCnt="0">
        <dgm:presLayoutVars>
          <dgm:hierBranch val="init"/>
        </dgm:presLayoutVars>
      </dgm:prSet>
      <dgm:spPr/>
    </dgm:pt>
    <dgm:pt modelId="{072A0B86-5D47-C04B-89AB-444E5AE642C4}" type="pres">
      <dgm:prSet presAssocID="{323E3E3A-9AA0-A949-A45B-CC3F6F9AE9FD}" presName="rootComposite" presStyleCnt="0"/>
      <dgm:spPr/>
    </dgm:pt>
    <dgm:pt modelId="{25D28A0E-4846-4A44-BD73-FA9F84DABA56}" type="pres">
      <dgm:prSet presAssocID="{323E3E3A-9AA0-A949-A45B-CC3F6F9AE9FD}" presName="rootText" presStyleLbl="node4" presStyleIdx="0" presStyleCnt="2">
        <dgm:presLayoutVars>
          <dgm:chPref val="3"/>
        </dgm:presLayoutVars>
      </dgm:prSet>
      <dgm:spPr/>
    </dgm:pt>
    <dgm:pt modelId="{4F5B01E9-F1A3-894E-BB50-C45BD1C7C9D5}" type="pres">
      <dgm:prSet presAssocID="{323E3E3A-9AA0-A949-A45B-CC3F6F9AE9FD}" presName="rootConnector" presStyleLbl="node4" presStyleIdx="0" presStyleCnt="2"/>
      <dgm:spPr/>
    </dgm:pt>
    <dgm:pt modelId="{EA4D0956-3E1E-6A4D-BA36-B521CA7BA15A}" type="pres">
      <dgm:prSet presAssocID="{323E3E3A-9AA0-A949-A45B-CC3F6F9AE9FD}" presName="hierChild4" presStyleCnt="0"/>
      <dgm:spPr/>
    </dgm:pt>
    <dgm:pt modelId="{B8F5C626-BD50-B440-8087-F44B964137BF}" type="pres">
      <dgm:prSet presAssocID="{323E3E3A-9AA0-A949-A45B-CC3F6F9AE9FD}" presName="hierChild5" presStyleCnt="0"/>
      <dgm:spPr/>
    </dgm:pt>
    <dgm:pt modelId="{079DADAC-1375-F544-9068-0112201687BE}" type="pres">
      <dgm:prSet presAssocID="{5F99F45F-5628-7B4D-9744-AEEAD432D6A9}" presName="Name64" presStyleLbl="parChTrans1D4" presStyleIdx="1" presStyleCnt="2"/>
      <dgm:spPr/>
    </dgm:pt>
    <dgm:pt modelId="{D2FAAED2-E319-6E41-A638-FE7570E08275}" type="pres">
      <dgm:prSet presAssocID="{CD22734B-4AC0-FE4F-B35F-C8CDCE0EB6EA}" presName="hierRoot2" presStyleCnt="0">
        <dgm:presLayoutVars>
          <dgm:hierBranch val="init"/>
        </dgm:presLayoutVars>
      </dgm:prSet>
      <dgm:spPr/>
    </dgm:pt>
    <dgm:pt modelId="{15ABA48F-A1F1-8340-A2D9-95709DBB6FF4}" type="pres">
      <dgm:prSet presAssocID="{CD22734B-4AC0-FE4F-B35F-C8CDCE0EB6EA}" presName="rootComposite" presStyleCnt="0"/>
      <dgm:spPr/>
    </dgm:pt>
    <dgm:pt modelId="{7FF497D2-A797-4941-8835-3B29EF404DB0}" type="pres">
      <dgm:prSet presAssocID="{CD22734B-4AC0-FE4F-B35F-C8CDCE0EB6EA}" presName="rootText" presStyleLbl="node4" presStyleIdx="1" presStyleCnt="2">
        <dgm:presLayoutVars>
          <dgm:chPref val="3"/>
        </dgm:presLayoutVars>
      </dgm:prSet>
      <dgm:spPr/>
    </dgm:pt>
    <dgm:pt modelId="{4BFC7427-5F80-A745-9218-BE70DAAA0913}" type="pres">
      <dgm:prSet presAssocID="{CD22734B-4AC0-FE4F-B35F-C8CDCE0EB6EA}" presName="rootConnector" presStyleLbl="node4" presStyleIdx="1" presStyleCnt="2"/>
      <dgm:spPr/>
    </dgm:pt>
    <dgm:pt modelId="{35CED4CB-316F-ED43-AF56-334641EBC933}" type="pres">
      <dgm:prSet presAssocID="{CD22734B-4AC0-FE4F-B35F-C8CDCE0EB6EA}" presName="hierChild4" presStyleCnt="0"/>
      <dgm:spPr/>
    </dgm:pt>
    <dgm:pt modelId="{C495FF85-5E9E-6540-8E48-E84C975A0390}" type="pres">
      <dgm:prSet presAssocID="{CD22734B-4AC0-FE4F-B35F-C8CDCE0EB6EA}" presName="hierChild5" presStyleCnt="0"/>
      <dgm:spPr/>
    </dgm:pt>
    <dgm:pt modelId="{DED904A9-6167-CB43-BACF-A4F0C68C183E}" type="pres">
      <dgm:prSet presAssocID="{96C0C613-98C8-D44C-BEE3-830743F2BD9C}" presName="hierChild5" presStyleCnt="0"/>
      <dgm:spPr/>
    </dgm:pt>
    <dgm:pt modelId="{0CE7D518-5670-0641-B63D-0F86141E17BA}" type="pres">
      <dgm:prSet presAssocID="{913143A0-CB72-AD45-9D71-4B2B668C6AAE}" presName="hierChild5" presStyleCnt="0"/>
      <dgm:spPr/>
    </dgm:pt>
    <dgm:pt modelId="{30D20476-78D5-944E-9B11-8BCD0C1264EE}" type="pres">
      <dgm:prSet presAssocID="{B73A0284-FE83-9F42-96C1-36383D4844B5}" presName="hierChild3" presStyleCnt="0"/>
      <dgm:spPr/>
    </dgm:pt>
  </dgm:ptLst>
  <dgm:cxnLst>
    <dgm:cxn modelId="{421EE99C-28EE-7A4B-A58B-0D56B0CC8A58}" type="presOf" srcId="{CD22734B-4AC0-FE4F-B35F-C8CDCE0EB6EA}" destId="{4BFC7427-5F80-A745-9218-BE70DAAA0913}" srcOrd="1" destOrd="0" presId="urn:microsoft.com/office/officeart/2009/3/layout/HorizontalOrganizationChart"/>
    <dgm:cxn modelId="{CEDAEF96-7BCB-4E43-83D5-A2F986FB434D}" type="presOf" srcId="{323E3E3A-9AA0-A949-A45B-CC3F6F9AE9FD}" destId="{4F5B01E9-F1A3-894E-BB50-C45BD1C7C9D5}" srcOrd="1" destOrd="0" presId="urn:microsoft.com/office/officeart/2009/3/layout/HorizontalOrganizationChart"/>
    <dgm:cxn modelId="{EA9C13F5-4DB1-024F-97BC-F660FF9E9D50}" srcId="{400905AA-5842-A74A-9289-81EF8AB3B074}" destId="{B73A0284-FE83-9F42-96C1-36383D4844B5}" srcOrd="0" destOrd="0" parTransId="{CF2FE57E-651E-2F42-BAB2-A8A61094BACF}" sibTransId="{FE95FA3D-79B7-1A4A-A90D-9D0F772E189B}"/>
    <dgm:cxn modelId="{5F33E5C8-67E0-4446-BAAC-69FB412864E9}" srcId="{96C0C613-98C8-D44C-BEE3-830743F2BD9C}" destId="{CD22734B-4AC0-FE4F-B35F-C8CDCE0EB6EA}" srcOrd="1" destOrd="0" parTransId="{5F99F45F-5628-7B4D-9744-AEEAD432D6A9}" sibTransId="{835B40ED-3281-DE4F-9A76-DED47C20486A}"/>
    <dgm:cxn modelId="{C6BCDC0B-B3F8-514B-9F6B-1D370F952403}" type="presOf" srcId="{4C078C0C-B307-0D46-AAFB-3B253731B738}" destId="{9E9B6181-F0CA-5C4B-B02C-32C7DF1EC2AF}" srcOrd="0" destOrd="0" presId="urn:microsoft.com/office/officeart/2009/3/layout/HorizontalOrganizationChart"/>
    <dgm:cxn modelId="{30CA09F6-459A-9D4A-9109-E4C0EDA43D8C}" type="presOf" srcId="{3F93AEA3-F8D4-654C-84CA-109B48BA86D4}" destId="{B2C6C1A9-F15F-6D42-9345-0CADB33FEB26}" srcOrd="0" destOrd="0" presId="urn:microsoft.com/office/officeart/2009/3/layout/HorizontalOrganizationChart"/>
    <dgm:cxn modelId="{E5A68373-B065-0046-8200-F013E30D688D}" type="presOf" srcId="{65514217-44E7-1B4D-B8F9-043FD75C8F98}" destId="{323B1C6E-2982-3040-AAC2-AE5C5FC58C69}" srcOrd="0" destOrd="0" presId="urn:microsoft.com/office/officeart/2009/3/layout/HorizontalOrganizationChart"/>
    <dgm:cxn modelId="{A06B191F-D957-5B46-ABD7-747C30F0504F}" type="presOf" srcId="{400905AA-5842-A74A-9289-81EF8AB3B074}" destId="{1A596FB6-31F7-F649-868F-74813BC00708}" srcOrd="0" destOrd="0" presId="urn:microsoft.com/office/officeart/2009/3/layout/HorizontalOrganizationChart"/>
    <dgm:cxn modelId="{D6A65947-F406-404C-B52E-103732111923}" type="presOf" srcId="{835A9B59-1C04-7945-82BB-5673BCC71DE2}" destId="{F35C6E30-8281-8741-8263-C18F6491B0B0}" srcOrd="0" destOrd="0" presId="urn:microsoft.com/office/officeart/2009/3/layout/HorizontalOrganizationChart"/>
    <dgm:cxn modelId="{D71E74E1-D156-6643-9085-F7FBC7C52737}" type="presOf" srcId="{CD22734B-4AC0-FE4F-B35F-C8CDCE0EB6EA}" destId="{7FF497D2-A797-4941-8835-3B29EF404DB0}" srcOrd="0" destOrd="0" presId="urn:microsoft.com/office/officeart/2009/3/layout/HorizontalOrganizationChart"/>
    <dgm:cxn modelId="{61541A14-85C4-EF42-9E46-8EA4C5FF2137}" srcId="{B73A0284-FE83-9F42-96C1-36383D4844B5}" destId="{5D430E31-1551-9F43-AA96-8F933D4D1503}" srcOrd="0" destOrd="0" parTransId="{4C078C0C-B307-0D46-AAFB-3B253731B738}" sibTransId="{05AEC438-C1FF-164B-9608-508CF23425F6}"/>
    <dgm:cxn modelId="{F562D582-C27E-444C-9ACA-F804053EFF8D}" type="presOf" srcId="{5D430E31-1551-9F43-AA96-8F933D4D1503}" destId="{82EFD9FA-9204-E04A-88DC-4C7DDDA064FC}" srcOrd="1" destOrd="0" presId="urn:microsoft.com/office/officeart/2009/3/layout/HorizontalOrganizationChart"/>
    <dgm:cxn modelId="{0F7660AE-62AE-504A-9266-53E31D8057E0}" type="presOf" srcId="{96C0C613-98C8-D44C-BEE3-830743F2BD9C}" destId="{1BAA768B-066C-EC4A-92DA-A9D5E12C924A}" srcOrd="1" destOrd="0" presId="urn:microsoft.com/office/officeart/2009/3/layout/HorizontalOrganizationChart"/>
    <dgm:cxn modelId="{BA25BF14-BF13-7C42-BB9C-C7A566DBB590}" srcId="{913143A0-CB72-AD45-9D71-4B2B668C6AAE}" destId="{96C0C613-98C8-D44C-BEE3-830743F2BD9C}" srcOrd="0" destOrd="0" parTransId="{65514217-44E7-1B4D-B8F9-043FD75C8F98}" sibTransId="{4D81C6EB-00A2-E84D-9DCF-10FCE8CE65BB}"/>
    <dgm:cxn modelId="{02D49A67-52AD-D04C-8867-830E6B4923B7}" type="presOf" srcId="{323E3E3A-9AA0-A949-A45B-CC3F6F9AE9FD}" destId="{25D28A0E-4846-4A44-BD73-FA9F84DABA56}" srcOrd="0" destOrd="0" presId="urn:microsoft.com/office/officeart/2009/3/layout/HorizontalOrganizationChart"/>
    <dgm:cxn modelId="{89471778-CC43-2F4A-9074-1DC50940CEFC}" type="presOf" srcId="{B73A0284-FE83-9F42-96C1-36383D4844B5}" destId="{3FB077D1-16FB-0640-906A-A1BB7C0E673F}" srcOrd="1" destOrd="0" presId="urn:microsoft.com/office/officeart/2009/3/layout/HorizontalOrganizationChart"/>
    <dgm:cxn modelId="{CF7D3BA5-9282-A847-B2C0-D32C64FDA922}" type="presOf" srcId="{913143A0-CB72-AD45-9D71-4B2B668C6AAE}" destId="{6104A126-84F8-C444-9949-9AB748C2D6D9}" srcOrd="0" destOrd="0" presId="urn:microsoft.com/office/officeart/2009/3/layout/HorizontalOrganizationChart"/>
    <dgm:cxn modelId="{51FF4D55-BEB7-D24A-958D-58D127748FA9}" type="presOf" srcId="{B73A0284-FE83-9F42-96C1-36383D4844B5}" destId="{F026D07D-26E8-864C-9411-9FBE49169EFC}" srcOrd="0" destOrd="0" presId="urn:microsoft.com/office/officeart/2009/3/layout/HorizontalOrganizationChart"/>
    <dgm:cxn modelId="{B7B855D5-2919-1147-95F2-35C9424E472C}" type="presOf" srcId="{5F99F45F-5628-7B4D-9744-AEEAD432D6A9}" destId="{079DADAC-1375-F544-9068-0112201687BE}" srcOrd="0" destOrd="0" presId="urn:microsoft.com/office/officeart/2009/3/layout/HorizontalOrganizationChart"/>
    <dgm:cxn modelId="{B04678C9-8C7B-0A4B-9F3E-21C13C53D1D9}" type="presOf" srcId="{96C0C613-98C8-D44C-BEE3-830743F2BD9C}" destId="{1A517415-6291-9549-8033-AB712C8C3481}" srcOrd="0" destOrd="0" presId="urn:microsoft.com/office/officeart/2009/3/layout/HorizontalOrganizationChart"/>
    <dgm:cxn modelId="{A9AD67E3-4164-6043-BFEF-59353F59189C}" type="presOf" srcId="{5D430E31-1551-9F43-AA96-8F933D4D1503}" destId="{B0B3DC8F-9042-5C4F-BA01-42A93B94EAFE}" srcOrd="0" destOrd="0" presId="urn:microsoft.com/office/officeart/2009/3/layout/HorizontalOrganizationChart"/>
    <dgm:cxn modelId="{1DFDFCE3-C9B9-4A40-A9FC-375A2A2BF2AA}" type="presOf" srcId="{913143A0-CB72-AD45-9D71-4B2B668C6AAE}" destId="{EABB3AEC-395C-0344-B062-408B688348BB}" srcOrd="1" destOrd="0" presId="urn:microsoft.com/office/officeart/2009/3/layout/HorizontalOrganizationChart"/>
    <dgm:cxn modelId="{DE0D9072-7281-9747-A2CA-E685840741EE}" srcId="{96C0C613-98C8-D44C-BEE3-830743F2BD9C}" destId="{323E3E3A-9AA0-A949-A45B-CC3F6F9AE9FD}" srcOrd="0" destOrd="0" parTransId="{835A9B59-1C04-7945-82BB-5673BCC71DE2}" sibTransId="{801B4E1F-001A-1247-8304-6E6668B86D09}"/>
    <dgm:cxn modelId="{57E5084F-18F7-9D4A-9E3E-E392FA93EA4C}" srcId="{B73A0284-FE83-9F42-96C1-36383D4844B5}" destId="{913143A0-CB72-AD45-9D71-4B2B668C6AAE}" srcOrd="1" destOrd="0" parTransId="{3F93AEA3-F8D4-654C-84CA-109B48BA86D4}" sibTransId="{FD90B3B1-3A70-C143-9260-5756682CCAAE}"/>
    <dgm:cxn modelId="{415A7BFE-48DB-AF4C-BC0F-6C42D203605E}" type="presParOf" srcId="{1A596FB6-31F7-F649-868F-74813BC00708}" destId="{7AA927D7-D791-D640-83CB-1BCA64320189}" srcOrd="0" destOrd="0" presId="urn:microsoft.com/office/officeart/2009/3/layout/HorizontalOrganizationChart"/>
    <dgm:cxn modelId="{84E8109C-292E-1041-9C64-1797492305C6}" type="presParOf" srcId="{7AA927D7-D791-D640-83CB-1BCA64320189}" destId="{22AB3B6B-17C4-CB49-A77D-D9A1F357BFEC}" srcOrd="0" destOrd="0" presId="urn:microsoft.com/office/officeart/2009/3/layout/HorizontalOrganizationChart"/>
    <dgm:cxn modelId="{CEFBD697-9E55-2D43-861C-A6BD21FF1952}" type="presParOf" srcId="{22AB3B6B-17C4-CB49-A77D-D9A1F357BFEC}" destId="{F026D07D-26E8-864C-9411-9FBE49169EFC}" srcOrd="0" destOrd="0" presId="urn:microsoft.com/office/officeart/2009/3/layout/HorizontalOrganizationChart"/>
    <dgm:cxn modelId="{B05FC1A4-BCBE-414F-B74A-F7441DF6CCA1}" type="presParOf" srcId="{22AB3B6B-17C4-CB49-A77D-D9A1F357BFEC}" destId="{3FB077D1-16FB-0640-906A-A1BB7C0E673F}" srcOrd="1" destOrd="0" presId="urn:microsoft.com/office/officeart/2009/3/layout/HorizontalOrganizationChart"/>
    <dgm:cxn modelId="{8C780332-D6C7-D540-A397-FFA061415C97}" type="presParOf" srcId="{7AA927D7-D791-D640-83CB-1BCA64320189}" destId="{279DCEFD-B3E3-9E4B-9204-D8EBD7D5B2B5}" srcOrd="1" destOrd="0" presId="urn:microsoft.com/office/officeart/2009/3/layout/HorizontalOrganizationChart"/>
    <dgm:cxn modelId="{96AEF85E-D54C-BB40-AF0A-7143FCBCFB82}" type="presParOf" srcId="{279DCEFD-B3E3-9E4B-9204-D8EBD7D5B2B5}" destId="{9E9B6181-F0CA-5C4B-B02C-32C7DF1EC2AF}" srcOrd="0" destOrd="0" presId="urn:microsoft.com/office/officeart/2009/3/layout/HorizontalOrganizationChart"/>
    <dgm:cxn modelId="{A314CE64-9F06-2C4A-A472-9DC0BD5F4220}" type="presParOf" srcId="{279DCEFD-B3E3-9E4B-9204-D8EBD7D5B2B5}" destId="{79A7FC60-7EC3-8D41-BD60-F7DEA46AB6D4}" srcOrd="1" destOrd="0" presId="urn:microsoft.com/office/officeart/2009/3/layout/HorizontalOrganizationChart"/>
    <dgm:cxn modelId="{1466CC18-3225-FD4F-8335-1A31BEE294B0}" type="presParOf" srcId="{79A7FC60-7EC3-8D41-BD60-F7DEA46AB6D4}" destId="{0BA597F1-2A18-8C47-9F7D-DC3ACF58B8BC}" srcOrd="0" destOrd="0" presId="urn:microsoft.com/office/officeart/2009/3/layout/HorizontalOrganizationChart"/>
    <dgm:cxn modelId="{D4A822A7-953B-FD4E-8379-6154AFCD535D}" type="presParOf" srcId="{0BA597F1-2A18-8C47-9F7D-DC3ACF58B8BC}" destId="{B0B3DC8F-9042-5C4F-BA01-42A93B94EAFE}" srcOrd="0" destOrd="0" presId="urn:microsoft.com/office/officeart/2009/3/layout/HorizontalOrganizationChart"/>
    <dgm:cxn modelId="{1F2694B9-03C4-C242-807E-8935123536CE}" type="presParOf" srcId="{0BA597F1-2A18-8C47-9F7D-DC3ACF58B8BC}" destId="{82EFD9FA-9204-E04A-88DC-4C7DDDA064FC}" srcOrd="1" destOrd="0" presId="urn:microsoft.com/office/officeart/2009/3/layout/HorizontalOrganizationChart"/>
    <dgm:cxn modelId="{29A34511-03B3-F648-96ED-82D2CF0C580E}" type="presParOf" srcId="{79A7FC60-7EC3-8D41-BD60-F7DEA46AB6D4}" destId="{3E508EF6-D3D6-9B4C-918D-B63F4ADE4EAE}" srcOrd="1" destOrd="0" presId="urn:microsoft.com/office/officeart/2009/3/layout/HorizontalOrganizationChart"/>
    <dgm:cxn modelId="{BCB494DA-B54A-9541-8D02-EEED81A324F1}" type="presParOf" srcId="{79A7FC60-7EC3-8D41-BD60-F7DEA46AB6D4}" destId="{91B0FEBF-3A75-E14A-87C8-A1626628A5B9}" srcOrd="2" destOrd="0" presId="urn:microsoft.com/office/officeart/2009/3/layout/HorizontalOrganizationChart"/>
    <dgm:cxn modelId="{1AEE7812-E2D0-C44F-A517-4CF82E934EE7}" type="presParOf" srcId="{279DCEFD-B3E3-9E4B-9204-D8EBD7D5B2B5}" destId="{B2C6C1A9-F15F-6D42-9345-0CADB33FEB26}" srcOrd="2" destOrd="0" presId="urn:microsoft.com/office/officeart/2009/3/layout/HorizontalOrganizationChart"/>
    <dgm:cxn modelId="{CBDB1DA2-7EE4-D34F-9E5F-76540E0DA162}" type="presParOf" srcId="{279DCEFD-B3E3-9E4B-9204-D8EBD7D5B2B5}" destId="{EBF73592-C0A3-2E43-9CEA-3BA5BA6209E5}" srcOrd="3" destOrd="0" presId="urn:microsoft.com/office/officeart/2009/3/layout/HorizontalOrganizationChart"/>
    <dgm:cxn modelId="{BFCF6FA2-CDC1-5E4E-9794-84AF7A0C01D7}" type="presParOf" srcId="{EBF73592-C0A3-2E43-9CEA-3BA5BA6209E5}" destId="{F8F7C669-4740-A548-AD68-75F6B0361011}" srcOrd="0" destOrd="0" presId="urn:microsoft.com/office/officeart/2009/3/layout/HorizontalOrganizationChart"/>
    <dgm:cxn modelId="{305DAC44-73BA-254A-94AB-0E9E1C61AAAE}" type="presParOf" srcId="{F8F7C669-4740-A548-AD68-75F6B0361011}" destId="{6104A126-84F8-C444-9949-9AB748C2D6D9}" srcOrd="0" destOrd="0" presId="urn:microsoft.com/office/officeart/2009/3/layout/HorizontalOrganizationChart"/>
    <dgm:cxn modelId="{4394A418-9A34-BD49-9894-FF1FE9527AC1}" type="presParOf" srcId="{F8F7C669-4740-A548-AD68-75F6B0361011}" destId="{EABB3AEC-395C-0344-B062-408B688348BB}" srcOrd="1" destOrd="0" presId="urn:microsoft.com/office/officeart/2009/3/layout/HorizontalOrganizationChart"/>
    <dgm:cxn modelId="{EC0FA6B1-B783-1548-A29B-5087FD301AF0}" type="presParOf" srcId="{EBF73592-C0A3-2E43-9CEA-3BA5BA6209E5}" destId="{467FC24D-88CF-7048-AFFA-29B916A25C0C}" srcOrd="1" destOrd="0" presId="urn:microsoft.com/office/officeart/2009/3/layout/HorizontalOrganizationChart"/>
    <dgm:cxn modelId="{7A3729FB-A052-3749-AAF2-248D82DD44FE}" type="presParOf" srcId="{467FC24D-88CF-7048-AFFA-29B916A25C0C}" destId="{323B1C6E-2982-3040-AAC2-AE5C5FC58C69}" srcOrd="0" destOrd="0" presId="urn:microsoft.com/office/officeart/2009/3/layout/HorizontalOrganizationChart"/>
    <dgm:cxn modelId="{418C45CA-109B-7F4B-897D-33EBFEBB012F}" type="presParOf" srcId="{467FC24D-88CF-7048-AFFA-29B916A25C0C}" destId="{24ABC94F-028B-E749-9F28-4FFC8E3479BA}" srcOrd="1" destOrd="0" presId="urn:microsoft.com/office/officeart/2009/3/layout/HorizontalOrganizationChart"/>
    <dgm:cxn modelId="{592CEEB1-E86E-9A44-82CF-3859E7509A56}" type="presParOf" srcId="{24ABC94F-028B-E749-9F28-4FFC8E3479BA}" destId="{46429F00-F1DA-E745-86C2-3ED8DB97BC7C}" srcOrd="0" destOrd="0" presId="urn:microsoft.com/office/officeart/2009/3/layout/HorizontalOrganizationChart"/>
    <dgm:cxn modelId="{3F158374-1985-274C-A3BA-F8784159D013}" type="presParOf" srcId="{46429F00-F1DA-E745-86C2-3ED8DB97BC7C}" destId="{1A517415-6291-9549-8033-AB712C8C3481}" srcOrd="0" destOrd="0" presId="urn:microsoft.com/office/officeart/2009/3/layout/HorizontalOrganizationChart"/>
    <dgm:cxn modelId="{C3E9EC43-8130-D245-BAEB-79899C0D2AD0}" type="presParOf" srcId="{46429F00-F1DA-E745-86C2-3ED8DB97BC7C}" destId="{1BAA768B-066C-EC4A-92DA-A9D5E12C924A}" srcOrd="1" destOrd="0" presId="urn:microsoft.com/office/officeart/2009/3/layout/HorizontalOrganizationChart"/>
    <dgm:cxn modelId="{42794EDB-1398-D345-AC40-A813DF412372}" type="presParOf" srcId="{24ABC94F-028B-E749-9F28-4FFC8E3479BA}" destId="{A56B4706-FF2E-A042-A7B7-65474CDA029E}" srcOrd="1" destOrd="0" presId="urn:microsoft.com/office/officeart/2009/3/layout/HorizontalOrganizationChart"/>
    <dgm:cxn modelId="{0D7C9EED-88BC-DC41-9E61-22E59CC8BC19}" type="presParOf" srcId="{A56B4706-FF2E-A042-A7B7-65474CDA029E}" destId="{F35C6E30-8281-8741-8263-C18F6491B0B0}" srcOrd="0" destOrd="0" presId="urn:microsoft.com/office/officeart/2009/3/layout/HorizontalOrganizationChart"/>
    <dgm:cxn modelId="{04433673-8E52-2540-B299-B04B39558791}" type="presParOf" srcId="{A56B4706-FF2E-A042-A7B7-65474CDA029E}" destId="{71AF7F10-416B-524D-87B5-9428452585FF}" srcOrd="1" destOrd="0" presId="urn:microsoft.com/office/officeart/2009/3/layout/HorizontalOrganizationChart"/>
    <dgm:cxn modelId="{8E058DDF-588E-DC45-9C9C-22D052CC4673}" type="presParOf" srcId="{71AF7F10-416B-524D-87B5-9428452585FF}" destId="{072A0B86-5D47-C04B-89AB-444E5AE642C4}" srcOrd="0" destOrd="0" presId="urn:microsoft.com/office/officeart/2009/3/layout/HorizontalOrganizationChart"/>
    <dgm:cxn modelId="{184564DA-B50D-B341-A4D9-BE334742A379}" type="presParOf" srcId="{072A0B86-5D47-C04B-89AB-444E5AE642C4}" destId="{25D28A0E-4846-4A44-BD73-FA9F84DABA56}" srcOrd="0" destOrd="0" presId="urn:microsoft.com/office/officeart/2009/3/layout/HorizontalOrganizationChart"/>
    <dgm:cxn modelId="{1D2B22DB-275C-C740-81E7-CB0678CF32DE}" type="presParOf" srcId="{072A0B86-5D47-C04B-89AB-444E5AE642C4}" destId="{4F5B01E9-F1A3-894E-BB50-C45BD1C7C9D5}" srcOrd="1" destOrd="0" presId="urn:microsoft.com/office/officeart/2009/3/layout/HorizontalOrganizationChart"/>
    <dgm:cxn modelId="{340F66A1-F303-DF41-8A8E-63C1E9615EC6}" type="presParOf" srcId="{71AF7F10-416B-524D-87B5-9428452585FF}" destId="{EA4D0956-3E1E-6A4D-BA36-B521CA7BA15A}" srcOrd="1" destOrd="0" presId="urn:microsoft.com/office/officeart/2009/3/layout/HorizontalOrganizationChart"/>
    <dgm:cxn modelId="{6FCA2D00-01E2-AF42-913F-274DA3642F23}" type="presParOf" srcId="{71AF7F10-416B-524D-87B5-9428452585FF}" destId="{B8F5C626-BD50-B440-8087-F44B964137BF}" srcOrd="2" destOrd="0" presId="urn:microsoft.com/office/officeart/2009/3/layout/HorizontalOrganizationChart"/>
    <dgm:cxn modelId="{25D2416C-711C-8D4F-98A9-FAC0F7E5D36F}" type="presParOf" srcId="{A56B4706-FF2E-A042-A7B7-65474CDA029E}" destId="{079DADAC-1375-F544-9068-0112201687BE}" srcOrd="2" destOrd="0" presId="urn:microsoft.com/office/officeart/2009/3/layout/HorizontalOrganizationChart"/>
    <dgm:cxn modelId="{D5D793A4-B278-7C4B-A831-8597D2C3F424}" type="presParOf" srcId="{A56B4706-FF2E-A042-A7B7-65474CDA029E}" destId="{D2FAAED2-E319-6E41-A638-FE7570E08275}" srcOrd="3" destOrd="0" presId="urn:microsoft.com/office/officeart/2009/3/layout/HorizontalOrganizationChart"/>
    <dgm:cxn modelId="{3614F638-9E71-6844-93FE-1CC288502705}" type="presParOf" srcId="{D2FAAED2-E319-6E41-A638-FE7570E08275}" destId="{15ABA48F-A1F1-8340-A2D9-95709DBB6FF4}" srcOrd="0" destOrd="0" presId="urn:microsoft.com/office/officeart/2009/3/layout/HorizontalOrganizationChart"/>
    <dgm:cxn modelId="{50E17574-4B5B-6340-9EC0-DAF8C828B018}" type="presParOf" srcId="{15ABA48F-A1F1-8340-A2D9-95709DBB6FF4}" destId="{7FF497D2-A797-4941-8835-3B29EF404DB0}" srcOrd="0" destOrd="0" presId="urn:microsoft.com/office/officeart/2009/3/layout/HorizontalOrganizationChart"/>
    <dgm:cxn modelId="{FDE968CD-A525-414F-BE8C-97ABD0B9D55E}" type="presParOf" srcId="{15ABA48F-A1F1-8340-A2D9-95709DBB6FF4}" destId="{4BFC7427-5F80-A745-9218-BE70DAAA0913}" srcOrd="1" destOrd="0" presId="urn:microsoft.com/office/officeart/2009/3/layout/HorizontalOrganizationChart"/>
    <dgm:cxn modelId="{B61DB550-F283-F942-B5B0-56FADA3F80E8}" type="presParOf" srcId="{D2FAAED2-E319-6E41-A638-FE7570E08275}" destId="{35CED4CB-316F-ED43-AF56-334641EBC933}" srcOrd="1" destOrd="0" presId="urn:microsoft.com/office/officeart/2009/3/layout/HorizontalOrganizationChart"/>
    <dgm:cxn modelId="{DAA9F11D-1092-5A42-911D-44441CEFA395}" type="presParOf" srcId="{D2FAAED2-E319-6E41-A638-FE7570E08275}" destId="{C495FF85-5E9E-6540-8E48-E84C975A0390}" srcOrd="2" destOrd="0" presId="urn:microsoft.com/office/officeart/2009/3/layout/HorizontalOrganizationChart"/>
    <dgm:cxn modelId="{14C3C557-2FCA-C241-B562-310DD9D90E71}" type="presParOf" srcId="{24ABC94F-028B-E749-9F28-4FFC8E3479BA}" destId="{DED904A9-6167-CB43-BACF-A4F0C68C183E}" srcOrd="2" destOrd="0" presId="urn:microsoft.com/office/officeart/2009/3/layout/HorizontalOrganizationChart"/>
    <dgm:cxn modelId="{74EF2951-77EC-F848-9CE4-9D0E3F453F33}" type="presParOf" srcId="{EBF73592-C0A3-2E43-9CEA-3BA5BA6209E5}" destId="{0CE7D518-5670-0641-B63D-0F86141E17BA}" srcOrd="2" destOrd="0" presId="urn:microsoft.com/office/officeart/2009/3/layout/HorizontalOrganizationChart"/>
    <dgm:cxn modelId="{8DEF81C1-7EA4-E54F-8104-606E2D374798}" type="presParOf" srcId="{7AA927D7-D791-D640-83CB-1BCA64320189}" destId="{30D20476-78D5-944E-9B11-8BCD0C1264EE}" srcOrd="2" destOrd="0" presId="urn:microsoft.com/office/officeart/2009/3/layout/HorizontalOrganizationChar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DADAC-1375-F544-9068-0112201687BE}">
      <dsp:nvSpPr>
        <dsp:cNvPr id="0" name=""/>
        <dsp:cNvSpPr/>
      </dsp:nvSpPr>
      <dsp:spPr>
        <a:xfrm>
          <a:off x="5995534" y="2324175"/>
          <a:ext cx="448056" cy="481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028" y="0"/>
              </a:lnTo>
              <a:lnTo>
                <a:pt x="224028" y="481660"/>
              </a:lnTo>
              <a:lnTo>
                <a:pt x="448056" y="48166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C6E30-8281-8741-8263-C18F6491B0B0}">
      <dsp:nvSpPr>
        <dsp:cNvPr id="0" name=""/>
        <dsp:cNvSpPr/>
      </dsp:nvSpPr>
      <dsp:spPr>
        <a:xfrm>
          <a:off x="5995534" y="1842514"/>
          <a:ext cx="448056" cy="481660"/>
        </a:xfrm>
        <a:custGeom>
          <a:avLst/>
          <a:gdLst/>
          <a:ahLst/>
          <a:cxnLst/>
          <a:rect l="0" t="0" r="0" b="0"/>
          <a:pathLst>
            <a:path>
              <a:moveTo>
                <a:pt x="0" y="481660"/>
              </a:moveTo>
              <a:lnTo>
                <a:pt x="224028" y="481660"/>
              </a:lnTo>
              <a:lnTo>
                <a:pt x="224028" y="0"/>
              </a:lnTo>
              <a:lnTo>
                <a:pt x="448056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B1C6E-2982-3040-AAC2-AE5C5FC58C69}">
      <dsp:nvSpPr>
        <dsp:cNvPr id="0" name=""/>
        <dsp:cNvSpPr/>
      </dsp:nvSpPr>
      <dsp:spPr>
        <a:xfrm>
          <a:off x="3935639" y="2278455"/>
          <a:ext cx="44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8056" y="4572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6C1A9-F15F-6D42-9345-0CADB33FEB26}">
      <dsp:nvSpPr>
        <dsp:cNvPr id="0" name=""/>
        <dsp:cNvSpPr/>
      </dsp:nvSpPr>
      <dsp:spPr>
        <a:xfrm>
          <a:off x="1247299" y="1842514"/>
          <a:ext cx="448056" cy="481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028" y="0"/>
              </a:lnTo>
              <a:lnTo>
                <a:pt x="224028" y="481660"/>
              </a:lnTo>
              <a:lnTo>
                <a:pt x="448056" y="48166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B6181-F0CA-5C4B-B02C-32C7DF1EC2AF}">
      <dsp:nvSpPr>
        <dsp:cNvPr id="0" name=""/>
        <dsp:cNvSpPr/>
      </dsp:nvSpPr>
      <dsp:spPr>
        <a:xfrm>
          <a:off x="1247299" y="1360853"/>
          <a:ext cx="448056" cy="481660"/>
        </a:xfrm>
        <a:custGeom>
          <a:avLst/>
          <a:gdLst/>
          <a:ahLst/>
          <a:cxnLst/>
          <a:rect l="0" t="0" r="0" b="0"/>
          <a:pathLst>
            <a:path>
              <a:moveTo>
                <a:pt x="0" y="481660"/>
              </a:moveTo>
              <a:lnTo>
                <a:pt x="224028" y="481660"/>
              </a:lnTo>
              <a:lnTo>
                <a:pt x="224028" y="0"/>
              </a:lnTo>
              <a:lnTo>
                <a:pt x="448056" y="0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26D07D-26E8-864C-9411-9FBE49169EFC}">
      <dsp:nvSpPr>
        <dsp:cNvPr id="0" name=""/>
        <dsp:cNvSpPr/>
      </dsp:nvSpPr>
      <dsp:spPr>
        <a:xfrm>
          <a:off x="3651" y="1500871"/>
          <a:ext cx="1243648" cy="683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Server</a:t>
          </a:r>
          <a:endParaRPr lang="en-US" sz="2300" kern="1200" dirty="0"/>
        </a:p>
      </dsp:txBody>
      <dsp:txXfrm>
        <a:off x="3651" y="1500871"/>
        <a:ext cx="1243648" cy="683286"/>
      </dsp:txXfrm>
    </dsp:sp>
    <dsp:sp modelId="{B0B3DC8F-9042-5C4F-BA01-42A93B94EAFE}">
      <dsp:nvSpPr>
        <dsp:cNvPr id="0" name=""/>
        <dsp:cNvSpPr/>
      </dsp:nvSpPr>
      <dsp:spPr>
        <a:xfrm>
          <a:off x="1695356" y="1019210"/>
          <a:ext cx="2240283" cy="683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Vendor Database</a:t>
          </a:r>
          <a:endParaRPr lang="en-US" sz="2300" kern="1200" dirty="0"/>
        </a:p>
      </dsp:txBody>
      <dsp:txXfrm>
        <a:off x="1695356" y="1019210"/>
        <a:ext cx="2240283" cy="683286"/>
      </dsp:txXfrm>
    </dsp:sp>
    <dsp:sp modelId="{6104A126-84F8-C444-9949-9AB748C2D6D9}">
      <dsp:nvSpPr>
        <dsp:cNvPr id="0" name=""/>
        <dsp:cNvSpPr/>
      </dsp:nvSpPr>
      <dsp:spPr>
        <a:xfrm>
          <a:off x="1695356" y="1982532"/>
          <a:ext cx="2240283" cy="683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Bucket List Database</a:t>
          </a:r>
          <a:endParaRPr lang="en-US" sz="2300" kern="1200" dirty="0"/>
        </a:p>
      </dsp:txBody>
      <dsp:txXfrm>
        <a:off x="1695356" y="1982532"/>
        <a:ext cx="2240283" cy="683286"/>
      </dsp:txXfrm>
    </dsp:sp>
    <dsp:sp modelId="{1A517415-6291-9549-8033-AB712C8C3481}">
      <dsp:nvSpPr>
        <dsp:cNvPr id="0" name=""/>
        <dsp:cNvSpPr/>
      </dsp:nvSpPr>
      <dsp:spPr>
        <a:xfrm>
          <a:off x="4383696" y="1905214"/>
          <a:ext cx="1611838" cy="8379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Matching Algorithm</a:t>
          </a:r>
          <a:endParaRPr lang="en-US" sz="2300" kern="1200" dirty="0"/>
        </a:p>
      </dsp:txBody>
      <dsp:txXfrm>
        <a:off x="4383696" y="1905214"/>
        <a:ext cx="1611838" cy="837920"/>
      </dsp:txXfrm>
    </dsp:sp>
    <dsp:sp modelId="{25D28A0E-4846-4A44-BD73-FA9F84DABA56}">
      <dsp:nvSpPr>
        <dsp:cNvPr id="0" name=""/>
        <dsp:cNvSpPr/>
      </dsp:nvSpPr>
      <dsp:spPr>
        <a:xfrm>
          <a:off x="6443591" y="1500871"/>
          <a:ext cx="2240283" cy="683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Client (KTB App)</a:t>
          </a:r>
          <a:endParaRPr lang="en-US" sz="2300" kern="1200" dirty="0"/>
        </a:p>
      </dsp:txBody>
      <dsp:txXfrm>
        <a:off x="6443591" y="1500871"/>
        <a:ext cx="2240283" cy="683286"/>
      </dsp:txXfrm>
    </dsp:sp>
    <dsp:sp modelId="{7FF497D2-A797-4941-8835-3B29EF404DB0}">
      <dsp:nvSpPr>
        <dsp:cNvPr id="0" name=""/>
        <dsp:cNvSpPr/>
      </dsp:nvSpPr>
      <dsp:spPr>
        <a:xfrm>
          <a:off x="6443591" y="2464193"/>
          <a:ext cx="2240283" cy="683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Client (KTB App)</a:t>
          </a:r>
          <a:endParaRPr lang="en-US" sz="2300" kern="1200" dirty="0"/>
        </a:p>
      </dsp:txBody>
      <dsp:txXfrm>
        <a:off x="6443591" y="2464193"/>
        <a:ext cx="2240283" cy="683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6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9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6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85359-5B35-F448-BAC9-63499F599BED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11305-282D-834E-8C8C-3DBED6678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7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phone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4341" y="2072155"/>
            <a:ext cx="1233859" cy="12338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9897"/>
            <a:ext cx="7772400" cy="843569"/>
          </a:xfrm>
        </p:spPr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5781" y="1951684"/>
            <a:ext cx="8687526" cy="4166690"/>
            <a:chOff x="295781" y="1951684"/>
            <a:chExt cx="8687526" cy="416669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51059775"/>
                </p:ext>
              </p:extLst>
            </p:nvPr>
          </p:nvGraphicFramePr>
          <p:xfrm>
            <a:off x="295781" y="1951684"/>
            <a:ext cx="8687526" cy="416669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5" name="Straight Connector 4"/>
            <p:cNvCxnSpPr/>
            <p:nvPr/>
          </p:nvCxnSpPr>
          <p:spPr>
            <a:xfrm>
              <a:off x="4235058" y="3297263"/>
              <a:ext cx="1185903" cy="0"/>
            </a:xfrm>
            <a:prstGeom prst="line">
              <a:avLst/>
            </a:prstGeom>
            <a:ln>
              <a:solidFill>
                <a:srgbClr val="4F81BD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420961" y="3306014"/>
              <a:ext cx="0" cy="535396"/>
            </a:xfrm>
            <a:prstGeom prst="line">
              <a:avLst/>
            </a:prstGeom>
            <a:ln>
              <a:solidFill>
                <a:srgbClr val="4F81BD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Picture 23" descr="server ic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80" y="2106152"/>
            <a:ext cx="1191111" cy="11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5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System Architecture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Architecture</dc:title>
  <dc:creator>Matthew Ortiz</dc:creator>
  <cp:lastModifiedBy>Matthew Ortiz</cp:lastModifiedBy>
  <cp:revision>4</cp:revision>
  <dcterms:created xsi:type="dcterms:W3CDTF">2015-04-23T16:22:04Z</dcterms:created>
  <dcterms:modified xsi:type="dcterms:W3CDTF">2015-04-23T17:21:25Z</dcterms:modified>
</cp:coreProperties>
</file>