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2.xml"/><Relationship Id="rId4" Type="http://schemas.openxmlformats.org/officeDocument/2006/relationships/slideMaster" Target="slideMasters/slideMaster1.xml"/><Relationship Id="rId3" Type="http://schemas.openxmlformats.org/officeDocument/2006/relationships/tableStyles" Target="tableStyles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01.png"/><Relationship Id="rId3" Type="http://schemas.openxmlformats.org/officeDocument/2006/relationships/image" Target="../media/image04.png"/><Relationship Id="rId6" Type="http://schemas.openxmlformats.org/officeDocument/2006/relationships/image" Target="../media/image02.png"/><Relationship Id="rId5" Type="http://schemas.openxmlformats.org/officeDocument/2006/relationships/image" Target="../media/image03.png"/><Relationship Id="rId7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483975" y="659075"/>
            <a:ext cx="2577000" cy="973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 sz="4800">
                <a:solidFill>
                  <a:srgbClr val="F1C232"/>
                </a:solidFill>
                <a:latin typeface="Ubuntu"/>
                <a:ea typeface="Ubuntu"/>
                <a:cs typeface="Ubuntu"/>
                <a:sym typeface="Ubuntu"/>
              </a:rPr>
              <a:t>$200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1" name="Shape 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627949" cy="2315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32"/>
          <p:cNvPicPr preferRelativeResize="0"/>
          <p:nvPr/>
        </p:nvPicPr>
        <p:blipFill rotWithShape="1">
          <a:blip r:embed="rId4">
            <a:alphaModFix/>
          </a:blip>
          <a:srcRect b="7608" l="24612" r="28877" t="23724"/>
          <a:stretch/>
        </p:blipFill>
        <p:spPr>
          <a:xfrm>
            <a:off x="3841700" y="1562604"/>
            <a:ext cx="3627950" cy="3580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Shape 33"/>
          <p:cNvPicPr preferRelativeResize="0"/>
          <p:nvPr/>
        </p:nvPicPr>
        <p:blipFill rotWithShape="1">
          <a:blip r:embed="rId5">
            <a:alphaModFix/>
          </a:blip>
          <a:srcRect b="30816" l="25250" r="42485" t="26161"/>
          <a:stretch/>
        </p:blipFill>
        <p:spPr>
          <a:xfrm>
            <a:off x="792700" y="2744650"/>
            <a:ext cx="2315645" cy="23157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Shape 34"/>
          <p:cNvSpPr txBox="1"/>
          <p:nvPr/>
        </p:nvSpPr>
        <p:spPr>
          <a:xfrm>
            <a:off x="792700" y="3813425"/>
            <a:ext cx="1116299" cy="9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Increase of 10% each year</a:t>
            </a:r>
          </a:p>
        </p:txBody>
      </p:sp>
      <p:pic>
        <p:nvPicPr>
          <p:cNvPr id="35" name="Shape 35"/>
          <p:cNvPicPr preferRelativeResize="0"/>
          <p:nvPr/>
        </p:nvPicPr>
        <p:blipFill rotWithShape="1">
          <a:blip r:embed="rId6">
            <a:alphaModFix/>
          </a:blip>
          <a:srcRect b="60362" l="24125" r="43219" t="26324"/>
          <a:stretch/>
        </p:blipFill>
        <p:spPr>
          <a:xfrm>
            <a:off x="6484000" y="0"/>
            <a:ext cx="2576949" cy="78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Shape 3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35724" y="3207788"/>
            <a:ext cx="1508274" cy="180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