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times.com/kathleen-hass/the-future-is-now-the-21st-century-enterprise-business-analyst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48893" y="3044780"/>
            <a:ext cx="10667850" cy="3329581"/>
          </a:xfrm>
        </p:spPr>
        <p:txBody>
          <a:bodyPr/>
          <a:lstStyle/>
          <a:p>
            <a:r>
              <a:rPr lang="en-US" altLang="zh-TW" dirty="0" smtClean="0"/>
              <a:t>Business Analysis and Business Analyst</a:t>
            </a:r>
            <a:br>
              <a:rPr lang="en-US" altLang="zh-TW" dirty="0" smtClean="0"/>
            </a:br>
            <a:r>
              <a:rPr lang="en-US" altLang="zh-TW" dirty="0" smtClean="0"/>
              <a:t>											</a:t>
            </a:r>
            <a:br>
              <a:rPr lang="en-US" altLang="zh-TW" dirty="0" smtClean="0"/>
            </a:br>
            <a:r>
              <a:rPr lang="en-US" altLang="zh-TW" dirty="0"/>
              <a:t>	</a:t>
            </a:r>
            <a:r>
              <a:rPr lang="en-US" altLang="zh-TW" dirty="0" smtClean="0"/>
              <a:t>										</a:t>
            </a:r>
            <a:r>
              <a:rPr lang="en-US" altLang="zh-TW" smtClean="0"/>
              <a:t>              </a:t>
            </a:r>
            <a:r>
              <a:rPr lang="en-US" altLang="zh-TW" sz="1600" smtClean="0"/>
              <a:t>By Kuolun Chang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8868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Business Analyst Job Title 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7" b="4368"/>
          <a:stretch/>
        </p:blipFill>
        <p:spPr>
          <a:xfrm>
            <a:off x="2780377" y="1725769"/>
            <a:ext cx="6725387" cy="4365938"/>
          </a:xfrm>
        </p:spPr>
      </p:pic>
    </p:spTree>
    <p:extLst>
      <p:ext uri="{BB962C8B-B14F-4D97-AF65-F5344CB8AC3E}">
        <p14:creationId xmlns:p14="http://schemas.microsoft.com/office/powerpoint/2010/main" val="262736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92" y="4597758"/>
            <a:ext cx="2523186" cy="21431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is Business Analysis?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3312" y="1596980"/>
            <a:ext cx="8946541" cy="4651419"/>
          </a:xfrm>
        </p:spPr>
        <p:txBody>
          <a:bodyPr/>
          <a:lstStyle/>
          <a:p>
            <a:r>
              <a:rPr lang="en-US" altLang="zh-TW" dirty="0"/>
              <a:t> </a:t>
            </a:r>
            <a:r>
              <a:rPr lang="en-US" altLang="zh-TW" dirty="0" smtClean="0"/>
              <a:t>A </a:t>
            </a:r>
            <a:r>
              <a:rPr lang="en-US" altLang="zh-TW" dirty="0"/>
              <a:t>research </a:t>
            </a:r>
            <a:r>
              <a:rPr lang="en-US" altLang="zh-TW" dirty="0" smtClean="0"/>
              <a:t>method</a:t>
            </a:r>
            <a:r>
              <a:rPr lang="en-US" altLang="zh-TW" dirty="0"/>
              <a:t> of identifying </a:t>
            </a:r>
            <a:r>
              <a:rPr lang="en-US" altLang="zh-TW" dirty="0" smtClean="0"/>
              <a:t>business needs</a:t>
            </a:r>
            <a:r>
              <a:rPr lang="en-US" altLang="zh-TW" dirty="0"/>
              <a:t> and determining solutions to business problems. 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Including software systems development, process improvement, </a:t>
            </a:r>
            <a:r>
              <a:rPr lang="en-US" altLang="zh-TW" dirty="0"/>
              <a:t>organizational </a:t>
            </a:r>
            <a:r>
              <a:rPr lang="en-US" altLang="zh-TW" dirty="0" smtClean="0"/>
              <a:t>change, </a:t>
            </a:r>
            <a:r>
              <a:rPr lang="en-US" altLang="zh-TW" dirty="0"/>
              <a:t>or strategic planning and policy </a:t>
            </a:r>
            <a:r>
              <a:rPr lang="en-US" altLang="zh-TW" dirty="0" smtClean="0"/>
              <a:t>development.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 business problem could small as a project confliction or big as an enterprise system collapse.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698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Major forms of analysis: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3312" y="1262130"/>
            <a:ext cx="8946541" cy="5422005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Architecture analysis: Model the software and hardware architecture of an embedded and real time system.</a:t>
            </a:r>
          </a:p>
          <a:p>
            <a:endParaRPr lang="en-US" altLang="zh-TW" dirty="0"/>
          </a:p>
          <a:p>
            <a:r>
              <a:rPr lang="en-US" altLang="zh-TW" dirty="0" smtClean="0"/>
              <a:t>Business process analysis: Provide project related solution to customers.</a:t>
            </a:r>
          </a:p>
          <a:p>
            <a:endParaRPr lang="en-US" altLang="zh-TW" dirty="0"/>
          </a:p>
          <a:p>
            <a:r>
              <a:rPr lang="en-US" altLang="zh-TW" dirty="0" smtClean="0"/>
              <a:t>Object-oriented analysis: </a:t>
            </a:r>
            <a:r>
              <a:rPr lang="en-US" altLang="zh-TW" dirty="0"/>
              <a:t>A</a:t>
            </a:r>
            <a:r>
              <a:rPr lang="en-US" altLang="zh-TW" dirty="0" smtClean="0"/>
              <a:t>pplying the paradigm and </a:t>
            </a:r>
            <a:r>
              <a:rPr lang="en-US" altLang="zh-TW" dirty="0"/>
              <a:t>visual modeling throughout </a:t>
            </a:r>
            <a:r>
              <a:rPr lang="en-US" altLang="zh-TW" dirty="0" smtClean="0"/>
              <a:t>the development life cycles</a:t>
            </a:r>
            <a:r>
              <a:rPr lang="en-US" altLang="zh-TW" dirty="0"/>
              <a:t> to foster </a:t>
            </a:r>
            <a:r>
              <a:rPr lang="en-US" altLang="zh-TW" dirty="0" smtClean="0"/>
              <a:t>a better product </a:t>
            </a:r>
            <a:r>
              <a:rPr lang="en-US" altLang="zh-TW" dirty="0"/>
              <a:t>quality</a:t>
            </a:r>
            <a:r>
              <a:rPr lang="en-US" altLang="zh-TW" dirty="0" smtClean="0"/>
              <a:t>.</a:t>
            </a:r>
          </a:p>
          <a:p>
            <a:endParaRPr lang="en-US" altLang="zh-TW" dirty="0"/>
          </a:p>
          <a:p>
            <a:r>
              <a:rPr lang="en-US" altLang="zh-TW" dirty="0" smtClean="0"/>
              <a:t>Structure analysis: Analyzing and </a:t>
            </a:r>
            <a:r>
              <a:rPr lang="en-US" altLang="zh-TW" dirty="0"/>
              <a:t>converting </a:t>
            </a:r>
            <a:r>
              <a:rPr lang="en-US" altLang="zh-TW" dirty="0" smtClean="0"/>
              <a:t>business requirements into specifications.</a:t>
            </a:r>
            <a:r>
              <a:rPr lang="en-US" altLang="zh-TW" dirty="0"/>
              <a:t> 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Data warehouse analysis: Including Online analytical processing, online transaction processing, and predictive analysis.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2036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Who is Business Analyst?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Analyzes </a:t>
            </a:r>
            <a:r>
              <a:rPr lang="en-US" altLang="zh-TW" dirty="0"/>
              <a:t>an organization or business domain </a:t>
            </a:r>
            <a:r>
              <a:rPr lang="en-US" altLang="zh-TW" dirty="0" smtClean="0"/>
              <a:t>and </a:t>
            </a:r>
            <a:r>
              <a:rPr lang="en-US" altLang="zh-TW" dirty="0"/>
              <a:t>documents its business or processes or systems, assessing the business model or its integration with technology.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69" y="3928056"/>
            <a:ext cx="3008945" cy="265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3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Roles and responsibilities of Business analyst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Identifying stake holders</a:t>
            </a:r>
          </a:p>
          <a:p>
            <a:r>
              <a:rPr lang="en-US" altLang="zh-TW" dirty="0" smtClean="0"/>
              <a:t>Assisting with business case</a:t>
            </a:r>
          </a:p>
          <a:p>
            <a:r>
              <a:rPr lang="en-US" altLang="zh-TW" dirty="0" smtClean="0"/>
              <a:t>Planning and monitoring</a:t>
            </a:r>
          </a:p>
          <a:p>
            <a:r>
              <a:rPr lang="en-US" altLang="zh-TW" dirty="0" smtClean="0"/>
              <a:t>Preparation of proto types</a:t>
            </a:r>
          </a:p>
          <a:p>
            <a:r>
              <a:rPr lang="en-US" altLang="zh-TW" dirty="0" smtClean="0"/>
              <a:t>Clarifying Blocking/ Issues raise by Technical Team</a:t>
            </a:r>
          </a:p>
          <a:p>
            <a:r>
              <a:rPr lang="en-US" altLang="zh-TW" dirty="0" smtClean="0"/>
              <a:t>Preparing user manuals</a:t>
            </a:r>
          </a:p>
          <a:p>
            <a:r>
              <a:rPr lang="en-US" altLang="zh-TW" dirty="0" smtClean="0"/>
              <a:t>User training to end user product</a:t>
            </a:r>
            <a:endParaRPr lang="en-US" altLang="zh-TW" dirty="0"/>
          </a:p>
          <a:p>
            <a:r>
              <a:rPr lang="en-US" altLang="zh-TW" dirty="0" smtClean="0"/>
              <a:t>Requirements management and communication</a:t>
            </a:r>
          </a:p>
          <a:p>
            <a:r>
              <a:rPr lang="en-US" altLang="zh-TW" dirty="0" smtClean="0"/>
              <a:t>Requirements analysis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637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Skill required for Business Analyst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Communication </a:t>
            </a:r>
            <a:r>
              <a:rPr lang="en-US" altLang="zh-TW" dirty="0" smtClean="0"/>
              <a:t>Skills</a:t>
            </a:r>
          </a:p>
          <a:p>
            <a:r>
              <a:rPr lang="en-US" altLang="zh-TW" dirty="0" smtClean="0"/>
              <a:t>Problem-Solving </a:t>
            </a:r>
            <a:r>
              <a:rPr lang="en-US" altLang="zh-TW" dirty="0"/>
              <a:t>Skills</a:t>
            </a:r>
          </a:p>
          <a:p>
            <a:r>
              <a:rPr lang="en-US" altLang="zh-TW" dirty="0"/>
              <a:t>Critical Thinking Skills</a:t>
            </a:r>
          </a:p>
          <a:p>
            <a:r>
              <a:rPr lang="en-US" altLang="zh-TW" dirty="0"/>
              <a:t>Business </a:t>
            </a:r>
            <a:r>
              <a:rPr lang="en-US" altLang="zh-TW" dirty="0" smtClean="0"/>
              <a:t>Analysis/Business </a:t>
            </a:r>
            <a:r>
              <a:rPr lang="en-US" altLang="zh-TW" dirty="0"/>
              <a:t>Analysis </a:t>
            </a:r>
            <a:r>
              <a:rPr lang="en-US" altLang="zh-TW" dirty="0" smtClean="0"/>
              <a:t>Tools skill</a:t>
            </a:r>
            <a:endParaRPr lang="en-US" altLang="zh-TW" dirty="0"/>
          </a:p>
          <a:p>
            <a:r>
              <a:rPr lang="en-US" altLang="zh-TW" dirty="0" smtClean="0"/>
              <a:t>Analysis </a:t>
            </a:r>
            <a:r>
              <a:rPr lang="en-US" altLang="zh-TW" dirty="0"/>
              <a:t>Skills</a:t>
            </a:r>
          </a:p>
          <a:p>
            <a:r>
              <a:rPr lang="en-US" altLang="zh-TW" dirty="0"/>
              <a:t>Visual Modeling</a:t>
            </a:r>
          </a:p>
          <a:p>
            <a:r>
              <a:rPr lang="en-US" altLang="zh-TW" dirty="0"/>
              <a:t>Facilitation and Elicitation Skills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970223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does a Business analyst do?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</a:t>
            </a:r>
            <a:r>
              <a:rPr lang="en-US" altLang="zh-TW" dirty="0" smtClean="0"/>
              <a:t>nvestigating </a:t>
            </a:r>
            <a:r>
              <a:rPr lang="en-US" altLang="zh-TW" dirty="0"/>
              <a:t>goals and </a:t>
            </a:r>
            <a:r>
              <a:rPr lang="en-US" altLang="zh-TW" dirty="0" smtClean="0"/>
              <a:t>issues</a:t>
            </a:r>
          </a:p>
          <a:p>
            <a:endParaRPr lang="en-US" altLang="zh-TW" dirty="0"/>
          </a:p>
          <a:p>
            <a:r>
              <a:rPr lang="en-US" altLang="zh-TW" dirty="0" smtClean="0"/>
              <a:t>Analyzing information</a:t>
            </a:r>
          </a:p>
          <a:p>
            <a:endParaRPr lang="en-US" altLang="zh-TW" dirty="0"/>
          </a:p>
          <a:p>
            <a:r>
              <a:rPr lang="en-US" altLang="zh-TW" dirty="0"/>
              <a:t>C</a:t>
            </a:r>
            <a:r>
              <a:rPr lang="en-US" altLang="zh-TW" dirty="0" smtClean="0"/>
              <a:t>ommunicating </a:t>
            </a:r>
            <a:r>
              <a:rPr lang="en-US" altLang="zh-TW" dirty="0"/>
              <a:t>with a </a:t>
            </a:r>
            <a:r>
              <a:rPr lang="en-US" altLang="zh-TW" dirty="0" smtClean="0"/>
              <a:t>wide </a:t>
            </a:r>
            <a:r>
              <a:rPr lang="en-US" altLang="zh-TW" dirty="0"/>
              <a:t>variety of </a:t>
            </a:r>
            <a:r>
              <a:rPr lang="en-US" altLang="zh-TW" dirty="0" smtClean="0"/>
              <a:t>people</a:t>
            </a:r>
          </a:p>
          <a:p>
            <a:endParaRPr lang="en-US" altLang="zh-TW" dirty="0"/>
          </a:p>
          <a:p>
            <a:r>
              <a:rPr lang="en-US" altLang="zh-TW" dirty="0"/>
              <a:t>D</a:t>
            </a:r>
            <a:r>
              <a:rPr lang="en-US" altLang="zh-TW" dirty="0" smtClean="0"/>
              <a:t>ocumenting findings</a:t>
            </a:r>
          </a:p>
          <a:p>
            <a:endParaRPr lang="en-US" altLang="zh-TW" dirty="0"/>
          </a:p>
          <a:p>
            <a:r>
              <a:rPr lang="en-US" altLang="zh-TW" dirty="0"/>
              <a:t>E</a:t>
            </a:r>
            <a:r>
              <a:rPr lang="en-US" altLang="zh-TW" dirty="0" smtClean="0"/>
              <a:t>valuating </a:t>
            </a:r>
            <a:r>
              <a:rPr lang="en-US" altLang="zh-TW" dirty="0"/>
              <a:t>solutions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6003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Future of Business Analyst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00" y="1576855"/>
            <a:ext cx="6941228" cy="4445239"/>
          </a:xfrm>
        </p:spPr>
      </p:pic>
      <p:sp>
        <p:nvSpPr>
          <p:cNvPr id="4" name="矩形 3"/>
          <p:cNvSpPr/>
          <p:nvPr/>
        </p:nvSpPr>
        <p:spPr>
          <a:xfrm>
            <a:off x="8594444" y="6373900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2D405E"/>
                </a:solidFill>
                <a:latin typeface="Varela Round"/>
                <a:hlinkClick r:id="rId3"/>
              </a:rPr>
              <a:t>Source: Kathleen B. Hass, PMP</a:t>
            </a:r>
            <a:endParaRPr lang="en-US" altLang="zh-TW" b="0" i="0" dirty="0">
              <a:solidFill>
                <a:srgbClr val="3A4C60"/>
              </a:solidFill>
              <a:effectLst/>
              <a:latin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4147462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 Jobs that Can Lead to a BA Job</a:t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Test Analyst</a:t>
            </a:r>
          </a:p>
          <a:p>
            <a:r>
              <a:rPr lang="en-US" altLang="zh-TW" dirty="0"/>
              <a:t>Project Coordinator/Analyst</a:t>
            </a:r>
          </a:p>
          <a:p>
            <a:r>
              <a:rPr lang="en-US" altLang="zh-TW" dirty="0"/>
              <a:t>Admin to a CIO, CTO or Other Tech Executive</a:t>
            </a:r>
          </a:p>
          <a:p>
            <a:r>
              <a:rPr lang="en-US" altLang="zh-TW" dirty="0" smtClean="0"/>
              <a:t>Marketing/Operations/Reporting Analyst</a:t>
            </a:r>
          </a:p>
          <a:p>
            <a:r>
              <a:rPr lang="en-US" altLang="zh-TW" dirty="0"/>
              <a:t>Customer Service or Technical Support</a:t>
            </a:r>
          </a:p>
          <a:p>
            <a:r>
              <a:rPr lang="en-US" altLang="zh-TW" dirty="0"/>
              <a:t>Subject Matter Expert</a:t>
            </a:r>
          </a:p>
          <a:p>
            <a:r>
              <a:rPr lang="en-US" altLang="zh-TW" dirty="0"/>
              <a:t>Any Role With BA Responsibilities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2198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183</TotalTime>
  <Words>224</Words>
  <Application>Microsoft Office PowerPoint</Application>
  <PresentationFormat>寬螢幕</PresentationFormat>
  <Paragraphs>58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6" baseType="lpstr">
      <vt:lpstr>新細明體</vt:lpstr>
      <vt:lpstr>Varela Round</vt:lpstr>
      <vt:lpstr>Arial</vt:lpstr>
      <vt:lpstr>Century Gothic</vt:lpstr>
      <vt:lpstr>Wingdings 3</vt:lpstr>
      <vt:lpstr>離子</vt:lpstr>
      <vt:lpstr>Business Analysis and Business Analyst                                      By Kuolun Chang</vt:lpstr>
      <vt:lpstr>What is Business Analysis?</vt:lpstr>
      <vt:lpstr>Major forms of analysis:</vt:lpstr>
      <vt:lpstr>Who is Business Analyst?</vt:lpstr>
      <vt:lpstr>Roles and responsibilities of Business analyst</vt:lpstr>
      <vt:lpstr>Skill required for Business Analyst</vt:lpstr>
      <vt:lpstr>What does a Business analyst do?</vt:lpstr>
      <vt:lpstr>Future of Business Analyst</vt:lpstr>
      <vt:lpstr> Jobs that Can Lead to a BA Job </vt:lpstr>
      <vt:lpstr>Business Analyst Job Title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Analysis                               By Kuolun Chang, Temple University</dc:title>
  <dc:creator>Kuolun Chang</dc:creator>
  <cp:lastModifiedBy>Kuolun Chang</cp:lastModifiedBy>
  <cp:revision>8</cp:revision>
  <dcterms:created xsi:type="dcterms:W3CDTF">2016-06-12T19:40:37Z</dcterms:created>
  <dcterms:modified xsi:type="dcterms:W3CDTF">2016-06-12T22:44:19Z</dcterms:modified>
</cp:coreProperties>
</file>