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37df9de9a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37df9de9a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437df9de9a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437df9de9a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4384f9ca78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4384f9ca78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37df9de9a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437df9de9a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37df9de9a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437df9de9a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37df9de9a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437df9de9a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LimitList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Ahmad, Anna, Ian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ctrTitle"/>
          </p:nvPr>
        </p:nvSpPr>
        <p:spPr>
          <a:xfrm>
            <a:off x="509450" y="631850"/>
            <a:ext cx="4412400" cy="104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Business Case</a:t>
            </a:r>
            <a:endParaRPr sz="4000"/>
          </a:p>
        </p:txBody>
      </p:sp>
      <p:sp>
        <p:nvSpPr>
          <p:cNvPr id="92" name="Google Shape;92;p14"/>
          <p:cNvSpPr txBox="1"/>
          <p:nvPr>
            <p:ph idx="1" type="subTitle"/>
          </p:nvPr>
        </p:nvSpPr>
        <p:spPr>
          <a:xfrm>
            <a:off x="460950" y="1862300"/>
            <a:ext cx="8196600" cy="211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In-store &amp; Online Shopping and Delivery Service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Decrease the gap between small business and IT.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Scalable application that can be utilized by privately owned supermarkets.</a:t>
            </a:r>
            <a:endParaRPr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/>
              <a:t>Allows them to keep up with larger grocery store chains.</a:t>
            </a:r>
            <a:endParaRPr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/>
              <a:t>Facilitate an increase in competitive value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Process Model</a:t>
            </a:r>
            <a:endParaRPr/>
          </a:p>
        </p:txBody>
      </p:sp>
      <p:pic>
        <p:nvPicPr>
          <p:cNvPr id="98" name="Google Shape;9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6625" y="927000"/>
            <a:ext cx="6754149" cy="377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Process Model</a:t>
            </a:r>
            <a:endParaRPr/>
          </a:p>
        </p:txBody>
      </p:sp>
      <p:pic>
        <p:nvPicPr>
          <p:cNvPr id="104" name="Google Shape;10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5125" y="1017800"/>
            <a:ext cx="7723305" cy="382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Process Model</a:t>
            </a:r>
            <a:endParaRPr/>
          </a:p>
        </p:txBody>
      </p:sp>
      <p:pic>
        <p:nvPicPr>
          <p:cNvPr id="110" name="Google Shape;11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9500" y="901200"/>
            <a:ext cx="6665000" cy="4001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Model</a:t>
            </a:r>
            <a:endParaRPr/>
          </a:p>
        </p:txBody>
      </p:sp>
      <p:pic>
        <p:nvPicPr>
          <p:cNvPr id="116" name="Google Shape;11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017800"/>
            <a:ext cx="8734105" cy="3973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111300" y="5375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Systems Architecture </a:t>
            </a:r>
            <a:endParaRPr/>
          </a:p>
        </p:txBody>
      </p:sp>
      <p:pic>
        <p:nvPicPr>
          <p:cNvPr id="122" name="Google Shape;12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3450" y="530325"/>
            <a:ext cx="7002724" cy="4307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