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603BC81-4961-4FA3-88E1-8D7A4C10748E}">
  <a:tblStyle styleId="{F603BC81-4961-4FA3-88E1-8D7A4C1074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7b582a05f_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7b582a05f_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7b582a05f_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7b582a05f_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6d0e1fa0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6d0e1fa0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b582a05f_5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b582a05f_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6d0e1fa0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6d0e1fa0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d0e1fa0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d0e1fa0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VKKH2xbFw6e84Sk68DUBjmtMkjDg38vC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LimitList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November 6, 2018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Ahmad, Anna, Chung Han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 Model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Technical Artchitecture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Business Case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Prototype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Model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069" y="1144125"/>
            <a:ext cx="4619868" cy="399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Architecture 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4288" y="1144125"/>
            <a:ext cx="6935429" cy="369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Case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Assumptions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 charge (8%) per order (store end)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in </a:t>
            </a:r>
            <a:r>
              <a:rPr lang="en"/>
              <a:t>Philadelphia</a:t>
            </a:r>
            <a:r>
              <a:rPr lang="en"/>
              <a:t> county (~60 zip codes)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Stores have their own drivers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9" name="Google Shape;89;p17"/>
          <p:cNvGraphicFramePr/>
          <p:nvPr/>
        </p:nvGraphicFramePr>
        <p:xfrm>
          <a:off x="952500" y="3153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{F603BC81-4961-4FA3-88E1-8D7A4C10748E}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Year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Year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Year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Zip Codes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25%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35%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40%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Orders Per Day per Zip code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Stores per Zip Code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4650" y="724463"/>
            <a:ext cx="6241690" cy="369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100" name="Google Shape;100;p19" title="Overall product View Progress Report 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57138" y="1144125"/>
            <a:ext cx="5229725" cy="392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