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Roboto Slab"/>
      <p:regular r:id="rId14"/>
      <p:bold r:id="rId15"/>
    </p:embeddedFon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603BC81-4961-4FA3-88E1-8D7A4C10748E}">
  <a:tblStyle styleId="{F603BC81-4961-4FA3-88E1-8D7A4C10748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RobotoSlab-bold.fntdata"/><Relationship Id="rId14" Type="http://schemas.openxmlformats.org/officeDocument/2006/relationships/font" Target="fonts/RobotoSlab-regular.fntdata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Roboto-bold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Roboto-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7b582a05f_5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7b582a05f_5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7b582a05f_5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47b582a05f_5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6d0e1fa07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46d0e1fa07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7b582a05f_5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7b582a05f_5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6d0e1fa07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6d0e1fa07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46d0e1fa07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46d0e1fa07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drive.google.com/file/d/1VKKH2xbFw6e84Sk68DUBjmtMkjDg38vC/view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LimitList</a:t>
            </a:r>
            <a:endParaRPr/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November 6, 2018</a:t>
            </a:r>
            <a:endParaRPr sz="1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Ahmad, Anna, Chung Han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Data Model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Technical Artchitecture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Business Case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Prototype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Model</a:t>
            </a: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62069" y="1144125"/>
            <a:ext cx="4619868" cy="399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Technical Architecture </a:t>
            </a:r>
            <a:endParaRPr/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4288" y="1144125"/>
            <a:ext cx="6935429" cy="3694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 Case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Assumptions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Service charge (8%) per order (store end)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Start in </a:t>
            </a:r>
            <a:r>
              <a:rPr lang="en"/>
              <a:t>Philadelphia</a:t>
            </a:r>
            <a:r>
              <a:rPr lang="en"/>
              <a:t> county (~60 zip codes)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Stores have their own drivers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3716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13716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89" name="Google Shape;89;p17"/>
          <p:cNvGraphicFramePr/>
          <p:nvPr/>
        </p:nvGraphicFramePr>
        <p:xfrm>
          <a:off x="952500" y="3153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{F603BC81-4961-4FA3-88E1-8D7A4C10748E}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Year 1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Year 2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Year 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Zip Codes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25%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35%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40%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Orders Per Day per Zip code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5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7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Stores per Zip Code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3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FFFF"/>
                          </a:solidFill>
                        </a:rPr>
                        <a:t>4</a:t>
                      </a:r>
                      <a:endParaRPr>
                        <a:solidFill>
                          <a:srgbClr val="FFFFFF"/>
                        </a:solidFill>
                      </a:endParaRPr>
                    </a:p>
                  </a:txBody>
                  <a:tcPr marT="91425" marB="91425" marR="91425" marL="91425">
                    <a:lnL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9050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4650" y="724463"/>
            <a:ext cx="6241690" cy="36945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Prototype</a:t>
            </a:r>
            <a:endParaRPr/>
          </a:p>
        </p:txBody>
      </p:sp>
      <p:pic>
        <p:nvPicPr>
          <p:cNvPr id="100" name="Google Shape;100;p19" title="Overall product View Progress Report .mov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57138" y="1144125"/>
            <a:ext cx="5229725" cy="3922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