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verage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7e8e7084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7e8e7084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7efaf5ce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7efaf5ce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7efaf5c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7efaf5c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Payment connects to order instead of customer. Driver will tracked in real time for customer and </a:t>
            </a:r>
            <a:r>
              <a:rPr lang="en"/>
              <a:t>employer</a:t>
            </a:r>
            <a:r>
              <a:rPr lang="en"/>
              <a:t> use.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7efaf5ce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7efaf5ce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 vague ordering </a:t>
            </a:r>
            <a:r>
              <a:rPr lang="en"/>
              <a:t>processes</a:t>
            </a:r>
            <a:r>
              <a:rPr lang="en"/>
              <a:t>. If product not available, </a:t>
            </a:r>
            <a:r>
              <a:rPr lang="en"/>
              <a:t>recommend</a:t>
            </a:r>
            <a:r>
              <a:rPr lang="en"/>
              <a:t> </a:t>
            </a:r>
            <a:r>
              <a:rPr lang="en"/>
              <a:t>similar</a:t>
            </a:r>
            <a:r>
              <a:rPr lang="en"/>
              <a:t> items instead of potentially losing the whole order.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7efaf5ce2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7efaf5ce2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Hardware involved.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7e8e7084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7e8e7084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0Yo34O6Bo6YPuf9glG1qjRqMalJgds0Y/view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Limitlist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Anna, Ahmad, Ian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13,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Business Case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Data Model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Process Model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System Architecture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Prototype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Case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Service charge off of each order</a:t>
            </a:r>
            <a:endParaRPr sz="22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Less than the leading competitors (8% vs. 13%)</a:t>
            </a:r>
            <a:endParaRPr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Quarterly Fee ($99)</a:t>
            </a:r>
            <a:endParaRPr sz="22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1875" y="2213527"/>
            <a:ext cx="2660425" cy="266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Model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8050" y="76487"/>
            <a:ext cx="5221075" cy="49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 Model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375" y="1017725"/>
            <a:ext cx="8072775" cy="400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Architecture</a:t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5650" y="1070350"/>
            <a:ext cx="7172705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Prototype</a:t>
            </a:r>
            <a:endParaRPr/>
          </a:p>
        </p:txBody>
      </p:sp>
      <p:pic>
        <p:nvPicPr>
          <p:cNvPr id="97" name="Google Shape;97;p19" title="61A1C232-D1E7-49D8-B251-165B45A1F9E1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13038" y="912650"/>
            <a:ext cx="5517925" cy="413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