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88851"/>
  </p:normalViewPr>
  <p:slideViewPr>
    <p:cSldViewPr snapToGrid="0" snapToObjects="1">
      <p:cViewPr>
        <p:scale>
          <a:sx n="76" d="100"/>
          <a:sy n="76" d="100"/>
        </p:scale>
        <p:origin x="148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54999-C716-4A47-A8B0-0288C63B7B77}" type="doc">
      <dgm:prSet loTypeId="urn:microsoft.com/office/officeart/2005/8/layout/pyramid1" loCatId="" qsTypeId="urn:microsoft.com/office/officeart/2005/8/quickstyle/simple1" qsCatId="simple" csTypeId="urn:microsoft.com/office/officeart/2005/8/colors/colorful5" csCatId="colorful" phldr="1"/>
      <dgm:spPr/>
    </dgm:pt>
    <dgm:pt modelId="{44443FCA-A2E2-204B-A9C9-C87840FB4CC0}">
      <dgm:prSet phldrT="[Text]" custT="1"/>
      <dgm:spPr/>
      <dgm:t>
        <a:bodyPr/>
        <a:lstStyle/>
        <a:p>
          <a:r>
            <a:rPr lang="en-US" sz="2000" dirty="0" smtClean="0">
              <a:latin typeface="Abadi MT Condensed Light" charset="0"/>
              <a:ea typeface="Abadi MT Condensed Light" charset="0"/>
              <a:cs typeface="Abadi MT Condensed Light" charset="0"/>
            </a:rPr>
            <a:t>Global IT Strategy</a:t>
          </a:r>
          <a:endParaRPr lang="en-US" sz="2000" dirty="0">
            <a:latin typeface="Abadi MT Condensed Light" charset="0"/>
            <a:ea typeface="Abadi MT Condensed Light" charset="0"/>
            <a:cs typeface="Abadi MT Condensed Light" charset="0"/>
          </a:endParaRPr>
        </a:p>
      </dgm:t>
    </dgm:pt>
    <dgm:pt modelId="{72C041D2-D98E-D341-81B1-DE1767D7BEC0}" type="parTrans" cxnId="{06D56781-05E9-AA47-8604-8343BF2C6A73}">
      <dgm:prSet/>
      <dgm:spPr/>
      <dgm:t>
        <a:bodyPr/>
        <a:lstStyle/>
        <a:p>
          <a:endParaRPr lang="en-US"/>
        </a:p>
      </dgm:t>
    </dgm:pt>
    <dgm:pt modelId="{7BBFCC6E-0C85-244E-A49F-537CE704CEF8}" type="sibTrans" cxnId="{06D56781-05E9-AA47-8604-8343BF2C6A73}">
      <dgm:prSet/>
      <dgm:spPr/>
      <dgm:t>
        <a:bodyPr/>
        <a:lstStyle/>
        <a:p>
          <a:endParaRPr lang="en-US"/>
        </a:p>
      </dgm:t>
    </dgm:pt>
    <dgm:pt modelId="{F9F63E40-F586-7241-8C3B-4B5386315812}">
      <dgm:prSet phldrT="[Text]"/>
      <dgm:spPr/>
      <dgm:t>
        <a:bodyPr/>
        <a:lstStyle/>
        <a:p>
          <a:r>
            <a:rPr lang="en-US" dirty="0" smtClean="0"/>
            <a:t>SAP </a:t>
          </a:r>
          <a:r>
            <a:rPr lang="en-US" dirty="0" smtClean="0">
              <a:latin typeface="Abadi MT Condensed Light" charset="0"/>
              <a:ea typeface="Abadi MT Condensed Light" charset="0"/>
              <a:cs typeface="Abadi MT Condensed Light" charset="0"/>
            </a:rPr>
            <a:t>Business</a:t>
          </a:r>
          <a:r>
            <a:rPr lang="en-US" dirty="0" smtClean="0"/>
            <a:t> Warehouse</a:t>
          </a:r>
          <a:endParaRPr lang="en-US" dirty="0"/>
        </a:p>
      </dgm:t>
    </dgm:pt>
    <dgm:pt modelId="{68074829-EE26-8E47-B3DA-1490A81CD5A8}" type="parTrans" cxnId="{54563F7F-F4E1-D343-A77A-BA2D7D1FEC08}">
      <dgm:prSet/>
      <dgm:spPr/>
      <dgm:t>
        <a:bodyPr/>
        <a:lstStyle/>
        <a:p>
          <a:endParaRPr lang="en-US"/>
        </a:p>
      </dgm:t>
    </dgm:pt>
    <dgm:pt modelId="{9C5739BC-E379-9E43-A050-4AAE7ED2F554}" type="sibTrans" cxnId="{54563F7F-F4E1-D343-A77A-BA2D7D1FEC08}">
      <dgm:prSet/>
      <dgm:spPr/>
      <dgm:t>
        <a:bodyPr/>
        <a:lstStyle/>
        <a:p>
          <a:endParaRPr lang="en-US"/>
        </a:p>
      </dgm:t>
    </dgm:pt>
    <dgm:pt modelId="{32A3E9FD-EC23-6F45-96DD-3FED81D2ED0A}">
      <dgm:prSet phldrT="[Text]"/>
      <dgm:spPr/>
      <dgm:t>
        <a:bodyPr/>
        <a:lstStyle/>
        <a:p>
          <a:r>
            <a:rPr lang="en-US" dirty="0" smtClean="0"/>
            <a:t>AS400 Consolidation</a:t>
          </a:r>
          <a:endParaRPr lang="en-US" dirty="0"/>
        </a:p>
      </dgm:t>
    </dgm:pt>
    <dgm:pt modelId="{F3245BC2-38B5-FC4D-B083-154302C0367A}" type="parTrans" cxnId="{E4C6605A-D24F-5F4F-9F92-E7A9FCD7E344}">
      <dgm:prSet/>
      <dgm:spPr/>
      <dgm:t>
        <a:bodyPr/>
        <a:lstStyle/>
        <a:p>
          <a:endParaRPr lang="en-US"/>
        </a:p>
      </dgm:t>
    </dgm:pt>
    <dgm:pt modelId="{A25CE1E3-8B99-3048-B8B5-3703C2289BE0}" type="sibTrans" cxnId="{E4C6605A-D24F-5F4F-9F92-E7A9FCD7E344}">
      <dgm:prSet/>
      <dgm:spPr/>
      <dgm:t>
        <a:bodyPr/>
        <a:lstStyle/>
        <a:p>
          <a:endParaRPr lang="en-US"/>
        </a:p>
      </dgm:t>
    </dgm:pt>
    <dgm:pt modelId="{49BB55C7-04C1-8B40-9E36-26B105E04B80}">
      <dgm:prSet/>
      <dgm:spPr/>
      <dgm:t>
        <a:bodyPr/>
        <a:lstStyle/>
        <a:p>
          <a:r>
            <a:rPr lang="en-US" dirty="0" smtClean="0"/>
            <a:t>IT </a:t>
          </a:r>
          <a:r>
            <a:rPr lang="en-US" dirty="0" smtClean="0">
              <a:latin typeface="Abadi MT Condensed Light" charset="0"/>
              <a:ea typeface="Abadi MT Condensed Light" charset="0"/>
              <a:cs typeface="Abadi MT Condensed Light" charset="0"/>
            </a:rPr>
            <a:t>Architecture</a:t>
          </a:r>
          <a:endParaRPr lang="en-US" dirty="0">
            <a:latin typeface="Abadi MT Condensed Light" charset="0"/>
            <a:ea typeface="Abadi MT Condensed Light" charset="0"/>
            <a:cs typeface="Abadi MT Condensed Light" charset="0"/>
          </a:endParaRPr>
        </a:p>
      </dgm:t>
    </dgm:pt>
    <dgm:pt modelId="{7770A290-7E51-444B-BB3B-A1807B349068}" type="parTrans" cxnId="{3257DD4E-A848-074A-A6BC-70A6EB499D89}">
      <dgm:prSet/>
      <dgm:spPr/>
      <dgm:t>
        <a:bodyPr/>
        <a:lstStyle/>
        <a:p>
          <a:endParaRPr lang="en-US"/>
        </a:p>
      </dgm:t>
    </dgm:pt>
    <dgm:pt modelId="{36F76879-12BC-A043-A0D0-9956D0B3852B}" type="sibTrans" cxnId="{3257DD4E-A848-074A-A6BC-70A6EB499D89}">
      <dgm:prSet/>
      <dgm:spPr/>
      <dgm:t>
        <a:bodyPr/>
        <a:lstStyle/>
        <a:p>
          <a:endParaRPr lang="en-US"/>
        </a:p>
      </dgm:t>
    </dgm:pt>
    <dgm:pt modelId="{065CE7EA-CC32-0746-91A4-4A327A75E7AE}">
      <dgm:prSet/>
      <dgm:spPr/>
      <dgm:t>
        <a:bodyPr/>
        <a:lstStyle/>
        <a:p>
          <a:r>
            <a:rPr lang="en-US" dirty="0" smtClean="0"/>
            <a:t>IT </a:t>
          </a:r>
          <a:r>
            <a:rPr lang="en-US" dirty="0" smtClean="0">
              <a:latin typeface="Abadi MT Condensed Light" charset="0"/>
              <a:ea typeface="Abadi MT Condensed Light" charset="0"/>
              <a:cs typeface="Abadi MT Condensed Light" charset="0"/>
            </a:rPr>
            <a:t>Management</a:t>
          </a:r>
          <a:endParaRPr lang="en-US" dirty="0">
            <a:latin typeface="Abadi MT Condensed Light" charset="0"/>
            <a:ea typeface="Abadi MT Condensed Light" charset="0"/>
            <a:cs typeface="Abadi MT Condensed Light" charset="0"/>
          </a:endParaRPr>
        </a:p>
      </dgm:t>
    </dgm:pt>
    <dgm:pt modelId="{1E427E8D-2D09-5B44-925B-92CEC803A05E}" type="parTrans" cxnId="{B6303D85-2725-674E-B3EC-F5897DEC4A6B}">
      <dgm:prSet/>
      <dgm:spPr/>
      <dgm:t>
        <a:bodyPr/>
        <a:lstStyle/>
        <a:p>
          <a:endParaRPr lang="en-US"/>
        </a:p>
      </dgm:t>
    </dgm:pt>
    <dgm:pt modelId="{F3BA380C-5086-B240-83CA-98C5A592BE3D}" type="sibTrans" cxnId="{B6303D85-2725-674E-B3EC-F5897DEC4A6B}">
      <dgm:prSet/>
      <dgm:spPr/>
      <dgm:t>
        <a:bodyPr/>
        <a:lstStyle/>
        <a:p>
          <a:endParaRPr lang="en-US"/>
        </a:p>
      </dgm:t>
    </dgm:pt>
    <dgm:pt modelId="{C696B6A3-7674-7E40-AA2A-8AE1CDC86CB1}" type="pres">
      <dgm:prSet presAssocID="{83D54999-C716-4A47-A8B0-0288C63B7B77}" presName="Name0" presStyleCnt="0">
        <dgm:presLayoutVars>
          <dgm:dir/>
          <dgm:animLvl val="lvl"/>
          <dgm:resizeHandles val="exact"/>
        </dgm:presLayoutVars>
      </dgm:prSet>
      <dgm:spPr/>
    </dgm:pt>
    <dgm:pt modelId="{9694212E-9056-744E-8628-5A6FD487604E}" type="pres">
      <dgm:prSet presAssocID="{44443FCA-A2E2-204B-A9C9-C87840FB4CC0}" presName="Name8" presStyleCnt="0"/>
      <dgm:spPr/>
    </dgm:pt>
    <dgm:pt modelId="{E9EBF211-FA14-F742-A6B2-97C596CECE57}" type="pres">
      <dgm:prSet presAssocID="{44443FCA-A2E2-204B-A9C9-C87840FB4CC0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0CFC5-166C-9F4E-8BE0-0BF0DEDCB8DF}" type="pres">
      <dgm:prSet presAssocID="{44443FCA-A2E2-204B-A9C9-C87840FB4C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006CD-F29F-5F46-8D25-606767295A2B}" type="pres">
      <dgm:prSet presAssocID="{49BB55C7-04C1-8B40-9E36-26B105E04B80}" presName="Name8" presStyleCnt="0"/>
      <dgm:spPr/>
    </dgm:pt>
    <dgm:pt modelId="{178F0E1B-4F37-3649-B0BA-0A99399B9631}" type="pres">
      <dgm:prSet presAssocID="{49BB55C7-04C1-8B40-9E36-26B105E04B8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38D27-F355-2B43-867F-B9A8A2B83AE1}" type="pres">
      <dgm:prSet presAssocID="{49BB55C7-04C1-8B40-9E36-26B105E04B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83111-D681-D344-8AA0-AFCA200BDB8C}" type="pres">
      <dgm:prSet presAssocID="{065CE7EA-CC32-0746-91A4-4A327A75E7AE}" presName="Name8" presStyleCnt="0"/>
      <dgm:spPr/>
    </dgm:pt>
    <dgm:pt modelId="{8186845E-9251-8F4B-9211-14EC6AB7D6A1}" type="pres">
      <dgm:prSet presAssocID="{065CE7EA-CC32-0746-91A4-4A327A75E7AE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A39A9-B167-D74B-B129-7D0365957F9F}" type="pres">
      <dgm:prSet presAssocID="{065CE7EA-CC32-0746-91A4-4A327A75E7A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0067C-D625-454B-B6C8-27AB56F5BB88}" type="pres">
      <dgm:prSet presAssocID="{F9F63E40-F586-7241-8C3B-4B5386315812}" presName="Name8" presStyleCnt="0"/>
      <dgm:spPr/>
    </dgm:pt>
    <dgm:pt modelId="{04D68679-28E7-7546-9982-C771D2BC8D4C}" type="pres">
      <dgm:prSet presAssocID="{F9F63E40-F586-7241-8C3B-4B538631581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90DF0-FC8B-F94D-B65B-E6DC927680BA}" type="pres">
      <dgm:prSet presAssocID="{F9F63E40-F586-7241-8C3B-4B538631581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DC77B-2E64-974E-87D8-ECD6E2C841F7}" type="pres">
      <dgm:prSet presAssocID="{32A3E9FD-EC23-6F45-96DD-3FED81D2ED0A}" presName="Name8" presStyleCnt="0"/>
      <dgm:spPr/>
    </dgm:pt>
    <dgm:pt modelId="{4DE7AED9-98E8-C249-B379-E0E2E343BBE8}" type="pres">
      <dgm:prSet presAssocID="{32A3E9FD-EC23-6F45-96DD-3FED81D2ED0A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9E1323-236D-AE4E-98DF-B4C1BF622B8E}" type="pres">
      <dgm:prSet presAssocID="{32A3E9FD-EC23-6F45-96DD-3FED81D2ED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A8E979-CAC0-6547-813A-B6EE519ED531}" type="presOf" srcId="{F9F63E40-F586-7241-8C3B-4B5386315812}" destId="{A6290DF0-FC8B-F94D-B65B-E6DC927680BA}" srcOrd="1" destOrd="0" presId="urn:microsoft.com/office/officeart/2005/8/layout/pyramid1"/>
    <dgm:cxn modelId="{93B2669A-98E5-594C-9816-9CF2CB7BB789}" type="presOf" srcId="{44443FCA-A2E2-204B-A9C9-C87840FB4CC0}" destId="{0AB0CFC5-166C-9F4E-8BE0-0BF0DEDCB8DF}" srcOrd="1" destOrd="0" presId="urn:microsoft.com/office/officeart/2005/8/layout/pyramid1"/>
    <dgm:cxn modelId="{D2C77053-91B8-C242-84EE-3A5167DAF948}" type="presOf" srcId="{32A3E9FD-EC23-6F45-96DD-3FED81D2ED0A}" destId="{4DE7AED9-98E8-C249-B379-E0E2E343BBE8}" srcOrd="0" destOrd="0" presId="urn:microsoft.com/office/officeart/2005/8/layout/pyramid1"/>
    <dgm:cxn modelId="{3257DD4E-A848-074A-A6BC-70A6EB499D89}" srcId="{83D54999-C716-4A47-A8B0-0288C63B7B77}" destId="{49BB55C7-04C1-8B40-9E36-26B105E04B80}" srcOrd="1" destOrd="0" parTransId="{7770A290-7E51-444B-BB3B-A1807B349068}" sibTransId="{36F76879-12BC-A043-A0D0-9956D0B3852B}"/>
    <dgm:cxn modelId="{5805B69F-19D1-DE42-9F0B-EB781BA2C087}" type="presOf" srcId="{49BB55C7-04C1-8B40-9E36-26B105E04B80}" destId="{9CF38D27-F355-2B43-867F-B9A8A2B83AE1}" srcOrd="1" destOrd="0" presId="urn:microsoft.com/office/officeart/2005/8/layout/pyramid1"/>
    <dgm:cxn modelId="{54563F7F-F4E1-D343-A77A-BA2D7D1FEC08}" srcId="{83D54999-C716-4A47-A8B0-0288C63B7B77}" destId="{F9F63E40-F586-7241-8C3B-4B5386315812}" srcOrd="3" destOrd="0" parTransId="{68074829-EE26-8E47-B3DA-1490A81CD5A8}" sibTransId="{9C5739BC-E379-9E43-A050-4AAE7ED2F554}"/>
    <dgm:cxn modelId="{2CC7E21B-41F5-1A4A-96A5-7C277FF51F2B}" type="presOf" srcId="{F9F63E40-F586-7241-8C3B-4B5386315812}" destId="{04D68679-28E7-7546-9982-C771D2BC8D4C}" srcOrd="0" destOrd="0" presId="urn:microsoft.com/office/officeart/2005/8/layout/pyramid1"/>
    <dgm:cxn modelId="{E4C6605A-D24F-5F4F-9F92-E7A9FCD7E344}" srcId="{83D54999-C716-4A47-A8B0-0288C63B7B77}" destId="{32A3E9FD-EC23-6F45-96DD-3FED81D2ED0A}" srcOrd="4" destOrd="0" parTransId="{F3245BC2-38B5-FC4D-B083-154302C0367A}" sibTransId="{A25CE1E3-8B99-3048-B8B5-3703C2289BE0}"/>
    <dgm:cxn modelId="{82A83DDD-5797-D44F-94CA-41A5D423B419}" type="presOf" srcId="{49BB55C7-04C1-8B40-9E36-26B105E04B80}" destId="{178F0E1B-4F37-3649-B0BA-0A99399B9631}" srcOrd="0" destOrd="0" presId="urn:microsoft.com/office/officeart/2005/8/layout/pyramid1"/>
    <dgm:cxn modelId="{B54D0495-9071-314E-AC8B-B2CCFC723B70}" type="presOf" srcId="{44443FCA-A2E2-204B-A9C9-C87840FB4CC0}" destId="{E9EBF211-FA14-F742-A6B2-97C596CECE57}" srcOrd="0" destOrd="0" presId="urn:microsoft.com/office/officeart/2005/8/layout/pyramid1"/>
    <dgm:cxn modelId="{33683E6E-79D0-1149-AE1D-235B2073FD99}" type="presOf" srcId="{32A3E9FD-EC23-6F45-96DD-3FED81D2ED0A}" destId="{329E1323-236D-AE4E-98DF-B4C1BF622B8E}" srcOrd="1" destOrd="0" presId="urn:microsoft.com/office/officeart/2005/8/layout/pyramid1"/>
    <dgm:cxn modelId="{B6303D85-2725-674E-B3EC-F5897DEC4A6B}" srcId="{83D54999-C716-4A47-A8B0-0288C63B7B77}" destId="{065CE7EA-CC32-0746-91A4-4A327A75E7AE}" srcOrd="2" destOrd="0" parTransId="{1E427E8D-2D09-5B44-925B-92CEC803A05E}" sibTransId="{F3BA380C-5086-B240-83CA-98C5A592BE3D}"/>
    <dgm:cxn modelId="{06D56781-05E9-AA47-8604-8343BF2C6A73}" srcId="{83D54999-C716-4A47-A8B0-0288C63B7B77}" destId="{44443FCA-A2E2-204B-A9C9-C87840FB4CC0}" srcOrd="0" destOrd="0" parTransId="{72C041D2-D98E-D341-81B1-DE1767D7BEC0}" sibTransId="{7BBFCC6E-0C85-244E-A49F-537CE704CEF8}"/>
    <dgm:cxn modelId="{2CAC68D6-E04C-A848-923B-CB20D656E86D}" type="presOf" srcId="{83D54999-C716-4A47-A8B0-0288C63B7B77}" destId="{C696B6A3-7674-7E40-AA2A-8AE1CDC86CB1}" srcOrd="0" destOrd="0" presId="urn:microsoft.com/office/officeart/2005/8/layout/pyramid1"/>
    <dgm:cxn modelId="{3BD2F19B-A3DF-8540-95A9-C1969065A551}" type="presOf" srcId="{065CE7EA-CC32-0746-91A4-4A327A75E7AE}" destId="{8186845E-9251-8F4B-9211-14EC6AB7D6A1}" srcOrd="0" destOrd="0" presId="urn:microsoft.com/office/officeart/2005/8/layout/pyramid1"/>
    <dgm:cxn modelId="{199DEF5C-04D7-2D45-BBA6-33C6C2CE1834}" type="presOf" srcId="{065CE7EA-CC32-0746-91A4-4A327A75E7AE}" destId="{42EA39A9-B167-D74B-B129-7D0365957F9F}" srcOrd="1" destOrd="0" presId="urn:microsoft.com/office/officeart/2005/8/layout/pyramid1"/>
    <dgm:cxn modelId="{6794DB0E-4AB1-0842-AB2A-115D8CEEC005}" type="presParOf" srcId="{C696B6A3-7674-7E40-AA2A-8AE1CDC86CB1}" destId="{9694212E-9056-744E-8628-5A6FD487604E}" srcOrd="0" destOrd="0" presId="urn:microsoft.com/office/officeart/2005/8/layout/pyramid1"/>
    <dgm:cxn modelId="{E23C5554-D0DA-EE47-86D5-9717B8D25EAA}" type="presParOf" srcId="{9694212E-9056-744E-8628-5A6FD487604E}" destId="{E9EBF211-FA14-F742-A6B2-97C596CECE57}" srcOrd="0" destOrd="0" presId="urn:microsoft.com/office/officeart/2005/8/layout/pyramid1"/>
    <dgm:cxn modelId="{8424C5BF-FE6D-8040-83FA-6DAA13B892F4}" type="presParOf" srcId="{9694212E-9056-744E-8628-5A6FD487604E}" destId="{0AB0CFC5-166C-9F4E-8BE0-0BF0DEDCB8DF}" srcOrd="1" destOrd="0" presId="urn:microsoft.com/office/officeart/2005/8/layout/pyramid1"/>
    <dgm:cxn modelId="{D435237F-F2EC-784E-8BBA-09667B743E26}" type="presParOf" srcId="{C696B6A3-7674-7E40-AA2A-8AE1CDC86CB1}" destId="{242006CD-F29F-5F46-8D25-606767295A2B}" srcOrd="1" destOrd="0" presId="urn:microsoft.com/office/officeart/2005/8/layout/pyramid1"/>
    <dgm:cxn modelId="{AACE2508-7C1F-154B-9883-8DD2676E2912}" type="presParOf" srcId="{242006CD-F29F-5F46-8D25-606767295A2B}" destId="{178F0E1B-4F37-3649-B0BA-0A99399B9631}" srcOrd="0" destOrd="0" presId="urn:microsoft.com/office/officeart/2005/8/layout/pyramid1"/>
    <dgm:cxn modelId="{A01F89E8-BADD-B44A-949B-DA10B9460DE2}" type="presParOf" srcId="{242006CD-F29F-5F46-8D25-606767295A2B}" destId="{9CF38D27-F355-2B43-867F-B9A8A2B83AE1}" srcOrd="1" destOrd="0" presId="urn:microsoft.com/office/officeart/2005/8/layout/pyramid1"/>
    <dgm:cxn modelId="{652C2CCF-454C-7941-8770-8C6A7D5E486D}" type="presParOf" srcId="{C696B6A3-7674-7E40-AA2A-8AE1CDC86CB1}" destId="{ACF83111-D681-D344-8AA0-AFCA200BDB8C}" srcOrd="2" destOrd="0" presId="urn:microsoft.com/office/officeart/2005/8/layout/pyramid1"/>
    <dgm:cxn modelId="{E3E41A40-3C6A-0144-B417-BC92DF8A7021}" type="presParOf" srcId="{ACF83111-D681-D344-8AA0-AFCA200BDB8C}" destId="{8186845E-9251-8F4B-9211-14EC6AB7D6A1}" srcOrd="0" destOrd="0" presId="urn:microsoft.com/office/officeart/2005/8/layout/pyramid1"/>
    <dgm:cxn modelId="{C7EDF96C-37CF-B14F-A870-58E8434E8E9B}" type="presParOf" srcId="{ACF83111-D681-D344-8AA0-AFCA200BDB8C}" destId="{42EA39A9-B167-D74B-B129-7D0365957F9F}" srcOrd="1" destOrd="0" presId="urn:microsoft.com/office/officeart/2005/8/layout/pyramid1"/>
    <dgm:cxn modelId="{0D350777-1A06-A444-90DA-0A78509E0070}" type="presParOf" srcId="{C696B6A3-7674-7E40-AA2A-8AE1CDC86CB1}" destId="{2E60067C-D625-454B-B6C8-27AB56F5BB88}" srcOrd="3" destOrd="0" presId="urn:microsoft.com/office/officeart/2005/8/layout/pyramid1"/>
    <dgm:cxn modelId="{CFA3DED9-74A6-B047-B23A-954E3590BD9A}" type="presParOf" srcId="{2E60067C-D625-454B-B6C8-27AB56F5BB88}" destId="{04D68679-28E7-7546-9982-C771D2BC8D4C}" srcOrd="0" destOrd="0" presId="urn:microsoft.com/office/officeart/2005/8/layout/pyramid1"/>
    <dgm:cxn modelId="{15A9AFAD-5CB4-D14C-AF91-6FDD8623F0DD}" type="presParOf" srcId="{2E60067C-D625-454B-B6C8-27AB56F5BB88}" destId="{A6290DF0-FC8B-F94D-B65B-E6DC927680BA}" srcOrd="1" destOrd="0" presId="urn:microsoft.com/office/officeart/2005/8/layout/pyramid1"/>
    <dgm:cxn modelId="{6B1E8EF8-E533-2E47-92F5-85FB3E8AB17A}" type="presParOf" srcId="{C696B6A3-7674-7E40-AA2A-8AE1CDC86CB1}" destId="{2A6DC77B-2E64-974E-87D8-ECD6E2C841F7}" srcOrd="4" destOrd="0" presId="urn:microsoft.com/office/officeart/2005/8/layout/pyramid1"/>
    <dgm:cxn modelId="{313237B5-4BC9-B740-AE75-E894F439CF91}" type="presParOf" srcId="{2A6DC77B-2E64-974E-87D8-ECD6E2C841F7}" destId="{4DE7AED9-98E8-C249-B379-E0E2E343BBE8}" srcOrd="0" destOrd="0" presId="urn:microsoft.com/office/officeart/2005/8/layout/pyramid1"/>
    <dgm:cxn modelId="{9ECC28DE-8799-C14A-926A-659F3D2329C9}" type="presParOf" srcId="{2A6DC77B-2E64-974E-87D8-ECD6E2C841F7}" destId="{329E1323-236D-AE4E-98DF-B4C1BF622B8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625DE3-7B39-F24C-B4B1-BC31743A298C}" type="doc">
      <dgm:prSet loTypeId="urn:microsoft.com/office/officeart/2005/8/layout/process4" loCatId="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F968D937-A83B-E84E-995F-269055C39AAC}">
      <dgm:prSet phldrT="[Text]"/>
      <dgm:spPr>
        <a:ln>
          <a:solidFill>
            <a:schemeClr val="lt1">
              <a:hueOff val="0"/>
              <a:satOff val="0"/>
              <a:lumOff val="0"/>
              <a:alpha val="50000"/>
            </a:schemeClr>
          </a:solidFill>
        </a:ln>
      </dgm:spPr>
      <dgm:t>
        <a:bodyPr/>
        <a:lstStyle/>
        <a:p>
          <a:r>
            <a:rPr lang="en-US" dirty="0" smtClean="0"/>
            <a:t>Functional Structure</a:t>
          </a:r>
          <a:endParaRPr lang="en-US" dirty="0"/>
        </a:p>
      </dgm:t>
    </dgm:pt>
    <dgm:pt modelId="{6A166F93-96F0-B041-888E-6ABC631CAFE3}" type="parTrans" cxnId="{4D38A3C6-440F-3F46-8F0B-823727443852}">
      <dgm:prSet/>
      <dgm:spPr/>
      <dgm:t>
        <a:bodyPr/>
        <a:lstStyle/>
        <a:p>
          <a:endParaRPr lang="en-US"/>
        </a:p>
      </dgm:t>
    </dgm:pt>
    <dgm:pt modelId="{F9355DC3-7016-2D47-AFB2-EDA46D74550A}" type="sibTrans" cxnId="{4D38A3C6-440F-3F46-8F0B-823727443852}">
      <dgm:prSet/>
      <dgm:spPr/>
      <dgm:t>
        <a:bodyPr/>
        <a:lstStyle/>
        <a:p>
          <a:endParaRPr lang="en-US"/>
        </a:p>
      </dgm:t>
    </dgm:pt>
    <dgm:pt modelId="{D955A140-3D85-6844-9EE0-BE9084DA96E1}">
      <dgm:prSet phldrT="[Text]"/>
      <dgm:spPr/>
      <dgm:t>
        <a:bodyPr/>
        <a:lstStyle/>
        <a:p>
          <a:r>
            <a:rPr lang="en-US" dirty="0" smtClean="0"/>
            <a:t>Decentralize</a:t>
          </a:r>
          <a:r>
            <a:rPr lang="en-US" baseline="0" dirty="0" smtClean="0"/>
            <a:t>d Culture</a:t>
          </a:r>
          <a:endParaRPr lang="en-US" dirty="0"/>
        </a:p>
      </dgm:t>
    </dgm:pt>
    <dgm:pt modelId="{ED577DB7-9A42-304C-B0CD-012D7D0FB01D}" type="parTrans" cxnId="{EC6A9CDA-AB70-D94E-94F3-DEBC6B57F556}">
      <dgm:prSet/>
      <dgm:spPr/>
      <dgm:t>
        <a:bodyPr/>
        <a:lstStyle/>
        <a:p>
          <a:endParaRPr lang="en-US"/>
        </a:p>
      </dgm:t>
    </dgm:pt>
    <dgm:pt modelId="{0D655E82-A7F9-C24C-AA7B-CC701F7D455B}" type="sibTrans" cxnId="{EC6A9CDA-AB70-D94E-94F3-DEBC6B57F556}">
      <dgm:prSet/>
      <dgm:spPr/>
      <dgm:t>
        <a:bodyPr/>
        <a:lstStyle/>
        <a:p>
          <a:endParaRPr lang="en-US"/>
        </a:p>
      </dgm:t>
    </dgm:pt>
    <dgm:pt modelId="{2E6B0836-A725-7A4C-A58E-D7932F301EA3}">
      <dgm:prSet phldrT="[Text]"/>
      <dgm:spPr/>
      <dgm:t>
        <a:bodyPr/>
        <a:lstStyle/>
        <a:p>
          <a:r>
            <a:rPr lang="en-US" dirty="0" smtClean="0"/>
            <a:t>Divisional Structure</a:t>
          </a:r>
          <a:endParaRPr lang="en-US" dirty="0"/>
        </a:p>
      </dgm:t>
    </dgm:pt>
    <dgm:pt modelId="{7A5A89F9-5DB9-8C48-85BA-C9059FD381B4}" type="parTrans" cxnId="{8F217C55-25A6-3D4C-8F3F-26D166AC9FA2}">
      <dgm:prSet/>
      <dgm:spPr/>
      <dgm:t>
        <a:bodyPr/>
        <a:lstStyle/>
        <a:p>
          <a:endParaRPr lang="en-US"/>
        </a:p>
      </dgm:t>
    </dgm:pt>
    <dgm:pt modelId="{A34F792A-D727-7745-A35E-7EFCD730C5CF}" type="sibTrans" cxnId="{8F217C55-25A6-3D4C-8F3F-26D166AC9FA2}">
      <dgm:prSet/>
      <dgm:spPr/>
      <dgm:t>
        <a:bodyPr/>
        <a:lstStyle/>
        <a:p>
          <a:endParaRPr lang="en-US"/>
        </a:p>
      </dgm:t>
    </dgm:pt>
    <dgm:pt modelId="{EE56351F-E904-3F4C-9115-1FF6CF33F388}">
      <dgm:prSet phldrT="[Text]"/>
      <dgm:spPr/>
      <dgm:t>
        <a:bodyPr/>
        <a:lstStyle/>
        <a:p>
          <a:r>
            <a:rPr lang="en-US" dirty="0" smtClean="0"/>
            <a:t>Easier to distribute tasks </a:t>
          </a:r>
          <a:r>
            <a:rPr lang="mr-IN" dirty="0" smtClean="0"/>
            <a:t>–</a:t>
          </a:r>
          <a:r>
            <a:rPr lang="en-US" dirty="0" smtClean="0"/>
            <a:t> Relationship</a:t>
          </a:r>
          <a:r>
            <a:rPr lang="en-US" baseline="0" dirty="0" smtClean="0"/>
            <a:t> Manager</a:t>
          </a:r>
          <a:endParaRPr lang="en-US" dirty="0" smtClean="0"/>
        </a:p>
      </dgm:t>
    </dgm:pt>
    <dgm:pt modelId="{F7C79EDA-B462-B844-8CA8-FB6B4D338C0C}" type="parTrans" cxnId="{92F5E133-04A5-3D43-B675-4F3646FDDCDE}">
      <dgm:prSet/>
      <dgm:spPr/>
      <dgm:t>
        <a:bodyPr/>
        <a:lstStyle/>
        <a:p>
          <a:endParaRPr lang="en-US"/>
        </a:p>
      </dgm:t>
    </dgm:pt>
    <dgm:pt modelId="{F97E6BA9-EFF2-5240-9DFA-398C46E34239}" type="sibTrans" cxnId="{92F5E133-04A5-3D43-B675-4F3646FDDCDE}">
      <dgm:prSet/>
      <dgm:spPr/>
      <dgm:t>
        <a:bodyPr/>
        <a:lstStyle/>
        <a:p>
          <a:endParaRPr lang="en-US"/>
        </a:p>
      </dgm:t>
    </dgm:pt>
    <dgm:pt modelId="{8B76E73A-70ED-CA42-A476-F3089216AABF}">
      <dgm:prSet phldrT="[Text]"/>
      <dgm:spPr/>
      <dgm:t>
        <a:bodyPr/>
        <a:lstStyle/>
        <a:p>
          <a:r>
            <a:rPr lang="en-US" dirty="0" smtClean="0"/>
            <a:t>Poor Communication</a:t>
          </a:r>
          <a:endParaRPr lang="en-US" dirty="0"/>
        </a:p>
      </dgm:t>
    </dgm:pt>
    <dgm:pt modelId="{CEAE633F-E35F-6C4D-A767-E9EBB92B8982}" type="parTrans" cxnId="{F94C4E27-B4CB-3843-A5B0-A3379007F895}">
      <dgm:prSet/>
      <dgm:spPr/>
      <dgm:t>
        <a:bodyPr/>
        <a:lstStyle/>
        <a:p>
          <a:endParaRPr lang="en-US"/>
        </a:p>
      </dgm:t>
    </dgm:pt>
    <dgm:pt modelId="{1B603D37-0410-1440-AF05-0D5F7C2E19C7}" type="sibTrans" cxnId="{F94C4E27-B4CB-3843-A5B0-A3379007F895}">
      <dgm:prSet/>
      <dgm:spPr/>
      <dgm:t>
        <a:bodyPr/>
        <a:lstStyle/>
        <a:p>
          <a:endParaRPr lang="en-US"/>
        </a:p>
      </dgm:t>
    </dgm:pt>
    <dgm:pt modelId="{0E8A99D3-F8D3-F748-BAEE-E3B39E20818F}">
      <dgm:prSet/>
      <dgm:spPr/>
      <dgm:t>
        <a:bodyPr/>
        <a:lstStyle/>
        <a:p>
          <a:r>
            <a:rPr lang="en-US" dirty="0" smtClean="0"/>
            <a:t>Multiple Countries and</a:t>
          </a:r>
          <a:r>
            <a:rPr lang="en-US" baseline="0" dirty="0" smtClean="0"/>
            <a:t> markets</a:t>
          </a:r>
          <a:endParaRPr lang="en-US" dirty="0"/>
        </a:p>
      </dgm:t>
    </dgm:pt>
    <dgm:pt modelId="{38CA8CD4-A316-F541-ADE8-8FDAFC7469CB}" type="parTrans" cxnId="{F96F1422-7F7C-7141-AFA4-4C688E5770EC}">
      <dgm:prSet/>
      <dgm:spPr/>
      <dgm:t>
        <a:bodyPr/>
        <a:lstStyle/>
        <a:p>
          <a:endParaRPr lang="en-US"/>
        </a:p>
      </dgm:t>
    </dgm:pt>
    <dgm:pt modelId="{0D9A8CD2-7A55-FD4B-B441-AAE60BA4E51F}" type="sibTrans" cxnId="{F96F1422-7F7C-7141-AFA4-4C688E5770EC}">
      <dgm:prSet/>
      <dgm:spPr/>
      <dgm:t>
        <a:bodyPr/>
        <a:lstStyle/>
        <a:p>
          <a:endParaRPr lang="en-US"/>
        </a:p>
      </dgm:t>
    </dgm:pt>
    <dgm:pt modelId="{F95FF2FF-205C-9340-8C8E-15C15A553344}">
      <dgm:prSet/>
      <dgm:spPr/>
      <dgm:t>
        <a:bodyPr/>
        <a:lstStyle/>
        <a:p>
          <a:r>
            <a:rPr lang="en-US" dirty="0" smtClean="0"/>
            <a:t>Delegated authority - Change in reporting lines</a:t>
          </a:r>
          <a:endParaRPr lang="en-US" dirty="0"/>
        </a:p>
      </dgm:t>
    </dgm:pt>
    <dgm:pt modelId="{E413CBDD-4AF3-0F4D-83A3-13799EDFB0B1}" type="parTrans" cxnId="{127F906A-E778-1140-8C23-38CC455B6602}">
      <dgm:prSet/>
      <dgm:spPr/>
      <dgm:t>
        <a:bodyPr/>
        <a:lstStyle/>
        <a:p>
          <a:endParaRPr lang="en-US"/>
        </a:p>
      </dgm:t>
    </dgm:pt>
    <dgm:pt modelId="{CFF89CFA-A208-B547-BFA5-45D83CA5CCA7}" type="sibTrans" cxnId="{127F906A-E778-1140-8C23-38CC455B6602}">
      <dgm:prSet/>
      <dgm:spPr/>
      <dgm:t>
        <a:bodyPr/>
        <a:lstStyle/>
        <a:p>
          <a:endParaRPr lang="en-US"/>
        </a:p>
      </dgm:t>
    </dgm:pt>
    <dgm:pt modelId="{94155CB5-0535-AB4A-AD6D-272471D77EC7}" type="pres">
      <dgm:prSet presAssocID="{37625DE3-7B39-F24C-B4B1-BC31743A29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DA7B7F-7EC1-424D-A66E-0271F4F404C4}" type="pres">
      <dgm:prSet presAssocID="{2E6B0836-A725-7A4C-A58E-D7932F301EA3}" presName="boxAndChildren" presStyleCnt="0"/>
      <dgm:spPr/>
    </dgm:pt>
    <dgm:pt modelId="{07D98440-5EEE-3641-A933-EB92C6FB8803}" type="pres">
      <dgm:prSet presAssocID="{2E6B0836-A725-7A4C-A58E-D7932F301EA3}" presName="parentTextBox" presStyleLbl="node1" presStyleIdx="0" presStyleCnt="2"/>
      <dgm:spPr/>
      <dgm:t>
        <a:bodyPr/>
        <a:lstStyle/>
        <a:p>
          <a:endParaRPr lang="en-US"/>
        </a:p>
      </dgm:t>
    </dgm:pt>
    <dgm:pt modelId="{595FE52B-30A7-014D-AF1B-B1384BBBF4D2}" type="pres">
      <dgm:prSet presAssocID="{2E6B0836-A725-7A4C-A58E-D7932F301EA3}" presName="entireBox" presStyleLbl="node1" presStyleIdx="0" presStyleCnt="2"/>
      <dgm:spPr/>
      <dgm:t>
        <a:bodyPr/>
        <a:lstStyle/>
        <a:p>
          <a:endParaRPr lang="en-US"/>
        </a:p>
      </dgm:t>
    </dgm:pt>
    <dgm:pt modelId="{35379A48-BE6B-364F-AECA-E7E0DBE02E27}" type="pres">
      <dgm:prSet presAssocID="{2E6B0836-A725-7A4C-A58E-D7932F301EA3}" presName="descendantBox" presStyleCnt="0"/>
      <dgm:spPr/>
    </dgm:pt>
    <dgm:pt modelId="{E1A12453-BA84-244D-B34F-35207B3C4EB3}" type="pres">
      <dgm:prSet presAssocID="{EE56351F-E904-3F4C-9115-1FF6CF33F388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E44FF-59CB-B146-886C-493800FA4494}" type="pres">
      <dgm:prSet presAssocID="{0E8A99D3-F8D3-F748-BAEE-E3B39E20818F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191DF-6651-7F45-8B2F-5C4FBBCAA858}" type="pres">
      <dgm:prSet presAssocID="{F95FF2FF-205C-9340-8C8E-15C15A553344}" presName="childTextBox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18EFF-C814-544E-A6DB-A8A64D861C84}" type="pres">
      <dgm:prSet presAssocID="{F9355DC3-7016-2D47-AFB2-EDA46D74550A}" presName="sp" presStyleCnt="0"/>
      <dgm:spPr/>
    </dgm:pt>
    <dgm:pt modelId="{DD99C273-32BF-5248-8B3C-DFFB95393DF4}" type="pres">
      <dgm:prSet presAssocID="{F968D937-A83B-E84E-995F-269055C39AAC}" presName="arrowAndChildren" presStyleCnt="0"/>
      <dgm:spPr/>
    </dgm:pt>
    <dgm:pt modelId="{8DAB35AD-70FD-C94E-89DB-DF8132F3F821}" type="pres">
      <dgm:prSet presAssocID="{F968D937-A83B-E84E-995F-269055C39AAC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AC2FC5AD-4B6E-6C44-AC14-12233307C6C7}" type="pres">
      <dgm:prSet presAssocID="{F968D937-A83B-E84E-995F-269055C39AAC}" presName="arrow" presStyleLbl="node1" presStyleIdx="1" presStyleCnt="2" custLinFactNeighborX="13876" custLinFactNeighborY="-3823"/>
      <dgm:spPr/>
      <dgm:t>
        <a:bodyPr/>
        <a:lstStyle/>
        <a:p>
          <a:endParaRPr lang="en-US"/>
        </a:p>
      </dgm:t>
    </dgm:pt>
    <dgm:pt modelId="{53D93908-07B3-EF4A-A11B-681926C79989}" type="pres">
      <dgm:prSet presAssocID="{F968D937-A83B-E84E-995F-269055C39AAC}" presName="descendantArrow" presStyleCnt="0"/>
      <dgm:spPr/>
    </dgm:pt>
    <dgm:pt modelId="{603316D3-225A-104E-8E71-5975EAB96DD6}" type="pres">
      <dgm:prSet presAssocID="{D955A140-3D85-6844-9EE0-BE9084DA96E1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CC11B-21F0-974E-B59E-41047A321FD7}" type="pres">
      <dgm:prSet presAssocID="{8B76E73A-70ED-CA42-A476-F3089216AABF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6E3DED-DE63-C646-8CF3-46D80DE93CB6}" type="presOf" srcId="{2E6B0836-A725-7A4C-A58E-D7932F301EA3}" destId="{595FE52B-30A7-014D-AF1B-B1384BBBF4D2}" srcOrd="1" destOrd="0" presId="urn:microsoft.com/office/officeart/2005/8/layout/process4"/>
    <dgm:cxn modelId="{F94C4E27-B4CB-3843-A5B0-A3379007F895}" srcId="{F968D937-A83B-E84E-995F-269055C39AAC}" destId="{8B76E73A-70ED-CA42-A476-F3089216AABF}" srcOrd="1" destOrd="0" parTransId="{CEAE633F-E35F-6C4D-A767-E9EBB92B8982}" sibTransId="{1B603D37-0410-1440-AF05-0D5F7C2E19C7}"/>
    <dgm:cxn modelId="{AB67560B-B202-F746-A254-7F337A1FA670}" type="presOf" srcId="{0E8A99D3-F8D3-F748-BAEE-E3B39E20818F}" destId="{011E44FF-59CB-B146-886C-493800FA4494}" srcOrd="0" destOrd="0" presId="urn:microsoft.com/office/officeart/2005/8/layout/process4"/>
    <dgm:cxn modelId="{127F906A-E778-1140-8C23-38CC455B6602}" srcId="{2E6B0836-A725-7A4C-A58E-D7932F301EA3}" destId="{F95FF2FF-205C-9340-8C8E-15C15A553344}" srcOrd="2" destOrd="0" parTransId="{E413CBDD-4AF3-0F4D-83A3-13799EDFB0B1}" sibTransId="{CFF89CFA-A208-B547-BFA5-45D83CA5CCA7}"/>
    <dgm:cxn modelId="{47C892F3-1819-E54E-941B-3A0EA0D8A669}" type="presOf" srcId="{EE56351F-E904-3F4C-9115-1FF6CF33F388}" destId="{E1A12453-BA84-244D-B34F-35207B3C4EB3}" srcOrd="0" destOrd="0" presId="urn:microsoft.com/office/officeart/2005/8/layout/process4"/>
    <dgm:cxn modelId="{CFF7271B-5EF5-E54B-8DBF-E6EC30291F0B}" type="presOf" srcId="{8B76E73A-70ED-CA42-A476-F3089216AABF}" destId="{326CC11B-21F0-974E-B59E-41047A321FD7}" srcOrd="0" destOrd="0" presId="urn:microsoft.com/office/officeart/2005/8/layout/process4"/>
    <dgm:cxn modelId="{BF4CA467-A35A-5346-8AAC-B31827EA7301}" type="presOf" srcId="{37625DE3-7B39-F24C-B4B1-BC31743A298C}" destId="{94155CB5-0535-AB4A-AD6D-272471D77EC7}" srcOrd="0" destOrd="0" presId="urn:microsoft.com/office/officeart/2005/8/layout/process4"/>
    <dgm:cxn modelId="{92F5E133-04A5-3D43-B675-4F3646FDDCDE}" srcId="{2E6B0836-A725-7A4C-A58E-D7932F301EA3}" destId="{EE56351F-E904-3F4C-9115-1FF6CF33F388}" srcOrd="0" destOrd="0" parTransId="{F7C79EDA-B462-B844-8CA8-FB6B4D338C0C}" sibTransId="{F97E6BA9-EFF2-5240-9DFA-398C46E34239}"/>
    <dgm:cxn modelId="{93BCFF11-B1FE-E143-8261-23C3779A27F6}" type="presOf" srcId="{F968D937-A83B-E84E-995F-269055C39AAC}" destId="{AC2FC5AD-4B6E-6C44-AC14-12233307C6C7}" srcOrd="1" destOrd="0" presId="urn:microsoft.com/office/officeart/2005/8/layout/process4"/>
    <dgm:cxn modelId="{8F217C55-25A6-3D4C-8F3F-26D166AC9FA2}" srcId="{37625DE3-7B39-F24C-B4B1-BC31743A298C}" destId="{2E6B0836-A725-7A4C-A58E-D7932F301EA3}" srcOrd="1" destOrd="0" parTransId="{7A5A89F9-5DB9-8C48-85BA-C9059FD381B4}" sibTransId="{A34F792A-D727-7745-A35E-7EFCD730C5CF}"/>
    <dgm:cxn modelId="{3AEC2F75-F881-FE4B-8899-C0DE3082C115}" type="presOf" srcId="{2E6B0836-A725-7A4C-A58E-D7932F301EA3}" destId="{07D98440-5EEE-3641-A933-EB92C6FB8803}" srcOrd="0" destOrd="0" presId="urn:microsoft.com/office/officeart/2005/8/layout/process4"/>
    <dgm:cxn modelId="{14FC343E-5CA1-884E-9627-2FAA04882468}" type="presOf" srcId="{F968D937-A83B-E84E-995F-269055C39AAC}" destId="{8DAB35AD-70FD-C94E-89DB-DF8132F3F821}" srcOrd="0" destOrd="0" presId="urn:microsoft.com/office/officeart/2005/8/layout/process4"/>
    <dgm:cxn modelId="{EC6A9CDA-AB70-D94E-94F3-DEBC6B57F556}" srcId="{F968D937-A83B-E84E-995F-269055C39AAC}" destId="{D955A140-3D85-6844-9EE0-BE9084DA96E1}" srcOrd="0" destOrd="0" parTransId="{ED577DB7-9A42-304C-B0CD-012D7D0FB01D}" sibTransId="{0D655E82-A7F9-C24C-AA7B-CC701F7D455B}"/>
    <dgm:cxn modelId="{091D9B01-B066-5940-BC4F-0973DA6A0044}" type="presOf" srcId="{D955A140-3D85-6844-9EE0-BE9084DA96E1}" destId="{603316D3-225A-104E-8E71-5975EAB96DD6}" srcOrd="0" destOrd="0" presId="urn:microsoft.com/office/officeart/2005/8/layout/process4"/>
    <dgm:cxn modelId="{F96F1422-7F7C-7141-AFA4-4C688E5770EC}" srcId="{2E6B0836-A725-7A4C-A58E-D7932F301EA3}" destId="{0E8A99D3-F8D3-F748-BAEE-E3B39E20818F}" srcOrd="1" destOrd="0" parTransId="{38CA8CD4-A316-F541-ADE8-8FDAFC7469CB}" sibTransId="{0D9A8CD2-7A55-FD4B-B441-AAE60BA4E51F}"/>
    <dgm:cxn modelId="{4D38A3C6-440F-3F46-8F0B-823727443852}" srcId="{37625DE3-7B39-F24C-B4B1-BC31743A298C}" destId="{F968D937-A83B-E84E-995F-269055C39AAC}" srcOrd="0" destOrd="0" parTransId="{6A166F93-96F0-B041-888E-6ABC631CAFE3}" sibTransId="{F9355DC3-7016-2D47-AFB2-EDA46D74550A}"/>
    <dgm:cxn modelId="{A9276CA1-8129-C143-8A25-54B3CFD9B136}" type="presOf" srcId="{F95FF2FF-205C-9340-8C8E-15C15A553344}" destId="{A05191DF-6651-7F45-8B2F-5C4FBBCAA858}" srcOrd="0" destOrd="0" presId="urn:microsoft.com/office/officeart/2005/8/layout/process4"/>
    <dgm:cxn modelId="{3CECAA3D-FDB4-7245-9287-DDA274E68546}" type="presParOf" srcId="{94155CB5-0535-AB4A-AD6D-272471D77EC7}" destId="{86DA7B7F-7EC1-424D-A66E-0271F4F404C4}" srcOrd="0" destOrd="0" presId="urn:microsoft.com/office/officeart/2005/8/layout/process4"/>
    <dgm:cxn modelId="{A899784E-1C14-1846-A447-F816C1C30030}" type="presParOf" srcId="{86DA7B7F-7EC1-424D-A66E-0271F4F404C4}" destId="{07D98440-5EEE-3641-A933-EB92C6FB8803}" srcOrd="0" destOrd="0" presId="urn:microsoft.com/office/officeart/2005/8/layout/process4"/>
    <dgm:cxn modelId="{C549C8F0-13C6-DB40-BA8D-759D6CD47B71}" type="presParOf" srcId="{86DA7B7F-7EC1-424D-A66E-0271F4F404C4}" destId="{595FE52B-30A7-014D-AF1B-B1384BBBF4D2}" srcOrd="1" destOrd="0" presId="urn:microsoft.com/office/officeart/2005/8/layout/process4"/>
    <dgm:cxn modelId="{A4764A31-BBBA-D344-9703-432532DFAC80}" type="presParOf" srcId="{86DA7B7F-7EC1-424D-A66E-0271F4F404C4}" destId="{35379A48-BE6B-364F-AECA-E7E0DBE02E27}" srcOrd="2" destOrd="0" presId="urn:microsoft.com/office/officeart/2005/8/layout/process4"/>
    <dgm:cxn modelId="{9ADE5105-E1B8-8C4A-9CF6-6E723EAEF276}" type="presParOf" srcId="{35379A48-BE6B-364F-AECA-E7E0DBE02E27}" destId="{E1A12453-BA84-244D-B34F-35207B3C4EB3}" srcOrd="0" destOrd="0" presId="urn:microsoft.com/office/officeart/2005/8/layout/process4"/>
    <dgm:cxn modelId="{7BC61E1B-4FEE-5B4B-91CF-7F72C47AEDB6}" type="presParOf" srcId="{35379A48-BE6B-364F-AECA-E7E0DBE02E27}" destId="{011E44FF-59CB-B146-886C-493800FA4494}" srcOrd="1" destOrd="0" presId="urn:microsoft.com/office/officeart/2005/8/layout/process4"/>
    <dgm:cxn modelId="{86238D08-CF60-C640-BEF6-5972D41C537C}" type="presParOf" srcId="{35379A48-BE6B-364F-AECA-E7E0DBE02E27}" destId="{A05191DF-6651-7F45-8B2F-5C4FBBCAA858}" srcOrd="2" destOrd="0" presId="urn:microsoft.com/office/officeart/2005/8/layout/process4"/>
    <dgm:cxn modelId="{A265BBF5-6639-124F-9A0A-930937419AD8}" type="presParOf" srcId="{94155CB5-0535-AB4A-AD6D-272471D77EC7}" destId="{29618EFF-C814-544E-A6DB-A8A64D861C84}" srcOrd="1" destOrd="0" presId="urn:microsoft.com/office/officeart/2005/8/layout/process4"/>
    <dgm:cxn modelId="{1183447F-6093-CA4A-9398-E057A8CAD255}" type="presParOf" srcId="{94155CB5-0535-AB4A-AD6D-272471D77EC7}" destId="{DD99C273-32BF-5248-8B3C-DFFB95393DF4}" srcOrd="2" destOrd="0" presId="urn:microsoft.com/office/officeart/2005/8/layout/process4"/>
    <dgm:cxn modelId="{10EAA96E-AFDF-4947-AE4A-0743B0367342}" type="presParOf" srcId="{DD99C273-32BF-5248-8B3C-DFFB95393DF4}" destId="{8DAB35AD-70FD-C94E-89DB-DF8132F3F821}" srcOrd="0" destOrd="0" presId="urn:microsoft.com/office/officeart/2005/8/layout/process4"/>
    <dgm:cxn modelId="{94DF294B-E204-E34C-94AA-E27DE7426E7C}" type="presParOf" srcId="{DD99C273-32BF-5248-8B3C-DFFB95393DF4}" destId="{AC2FC5AD-4B6E-6C44-AC14-12233307C6C7}" srcOrd="1" destOrd="0" presId="urn:microsoft.com/office/officeart/2005/8/layout/process4"/>
    <dgm:cxn modelId="{3EE03BA2-C238-5644-9C4F-2930F176CC65}" type="presParOf" srcId="{DD99C273-32BF-5248-8B3C-DFFB95393DF4}" destId="{53D93908-07B3-EF4A-A11B-681926C79989}" srcOrd="2" destOrd="0" presId="urn:microsoft.com/office/officeart/2005/8/layout/process4"/>
    <dgm:cxn modelId="{085FF05F-93CD-1245-BD63-E95B81D36216}" type="presParOf" srcId="{53D93908-07B3-EF4A-A11B-681926C79989}" destId="{603316D3-225A-104E-8E71-5975EAB96DD6}" srcOrd="0" destOrd="0" presId="urn:microsoft.com/office/officeart/2005/8/layout/process4"/>
    <dgm:cxn modelId="{4299359A-E981-3C4A-AE30-49409B5C6E79}" type="presParOf" srcId="{53D93908-07B3-EF4A-A11B-681926C79989}" destId="{326CC11B-21F0-974E-B59E-41047A321FD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BF211-FA14-F742-A6B2-97C596CECE57}">
      <dsp:nvSpPr>
        <dsp:cNvPr id="0" name=""/>
        <dsp:cNvSpPr/>
      </dsp:nvSpPr>
      <dsp:spPr>
        <a:xfrm>
          <a:off x="2707874" y="0"/>
          <a:ext cx="1353937" cy="814076"/>
        </a:xfrm>
        <a:prstGeom prst="trapezoid">
          <a:avLst>
            <a:gd name="adj" fmla="val 8315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badi MT Condensed Light" charset="0"/>
              <a:ea typeface="Abadi MT Condensed Light" charset="0"/>
              <a:cs typeface="Abadi MT Condensed Light" charset="0"/>
            </a:rPr>
            <a:t>Global IT Strategy</a:t>
          </a:r>
          <a:endParaRPr lang="en-US" sz="2000" kern="1200" dirty="0">
            <a:latin typeface="Abadi MT Condensed Light" charset="0"/>
            <a:ea typeface="Abadi MT Condensed Light" charset="0"/>
            <a:cs typeface="Abadi MT Condensed Light" charset="0"/>
          </a:endParaRPr>
        </a:p>
      </dsp:txBody>
      <dsp:txXfrm>
        <a:off x="2707874" y="0"/>
        <a:ext cx="1353937" cy="814076"/>
      </dsp:txXfrm>
    </dsp:sp>
    <dsp:sp modelId="{178F0E1B-4F37-3649-B0BA-0A99399B9631}">
      <dsp:nvSpPr>
        <dsp:cNvPr id="0" name=""/>
        <dsp:cNvSpPr/>
      </dsp:nvSpPr>
      <dsp:spPr>
        <a:xfrm>
          <a:off x="2030905" y="814076"/>
          <a:ext cx="2707874" cy="814076"/>
        </a:xfrm>
        <a:prstGeom prst="trapezoid">
          <a:avLst>
            <a:gd name="adj" fmla="val 83158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IT </a:t>
          </a:r>
          <a:r>
            <a:rPr lang="en-US" sz="2700" kern="1200" dirty="0" smtClean="0">
              <a:latin typeface="Abadi MT Condensed Light" charset="0"/>
              <a:ea typeface="Abadi MT Condensed Light" charset="0"/>
              <a:cs typeface="Abadi MT Condensed Light" charset="0"/>
            </a:rPr>
            <a:t>Architecture</a:t>
          </a:r>
          <a:endParaRPr lang="en-US" sz="2700" kern="1200" dirty="0">
            <a:latin typeface="Abadi MT Condensed Light" charset="0"/>
            <a:ea typeface="Abadi MT Condensed Light" charset="0"/>
            <a:cs typeface="Abadi MT Condensed Light" charset="0"/>
          </a:endParaRPr>
        </a:p>
      </dsp:txBody>
      <dsp:txXfrm>
        <a:off x="2504783" y="814076"/>
        <a:ext cx="1760118" cy="814076"/>
      </dsp:txXfrm>
    </dsp:sp>
    <dsp:sp modelId="{8186845E-9251-8F4B-9211-14EC6AB7D6A1}">
      <dsp:nvSpPr>
        <dsp:cNvPr id="0" name=""/>
        <dsp:cNvSpPr/>
      </dsp:nvSpPr>
      <dsp:spPr>
        <a:xfrm>
          <a:off x="1353937" y="1628152"/>
          <a:ext cx="4061811" cy="814076"/>
        </a:xfrm>
        <a:prstGeom prst="trapezoid">
          <a:avLst>
            <a:gd name="adj" fmla="val 83158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IT </a:t>
          </a:r>
          <a:r>
            <a:rPr lang="en-US" sz="2700" kern="1200" dirty="0" smtClean="0">
              <a:latin typeface="Abadi MT Condensed Light" charset="0"/>
              <a:ea typeface="Abadi MT Condensed Light" charset="0"/>
              <a:cs typeface="Abadi MT Condensed Light" charset="0"/>
            </a:rPr>
            <a:t>Management</a:t>
          </a:r>
          <a:endParaRPr lang="en-US" sz="2700" kern="1200" dirty="0">
            <a:latin typeface="Abadi MT Condensed Light" charset="0"/>
            <a:ea typeface="Abadi MT Condensed Light" charset="0"/>
            <a:cs typeface="Abadi MT Condensed Light" charset="0"/>
          </a:endParaRPr>
        </a:p>
      </dsp:txBody>
      <dsp:txXfrm>
        <a:off x="2064753" y="1628152"/>
        <a:ext cx="2640177" cy="814076"/>
      </dsp:txXfrm>
    </dsp:sp>
    <dsp:sp modelId="{04D68679-28E7-7546-9982-C771D2BC8D4C}">
      <dsp:nvSpPr>
        <dsp:cNvPr id="0" name=""/>
        <dsp:cNvSpPr/>
      </dsp:nvSpPr>
      <dsp:spPr>
        <a:xfrm>
          <a:off x="676968" y="2442229"/>
          <a:ext cx="5415748" cy="814076"/>
        </a:xfrm>
        <a:prstGeom prst="trapezoid">
          <a:avLst>
            <a:gd name="adj" fmla="val 83158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SAP </a:t>
          </a:r>
          <a:r>
            <a:rPr lang="en-US" sz="2700" kern="1200" dirty="0" smtClean="0">
              <a:latin typeface="Abadi MT Condensed Light" charset="0"/>
              <a:ea typeface="Abadi MT Condensed Light" charset="0"/>
              <a:cs typeface="Abadi MT Condensed Light" charset="0"/>
            </a:rPr>
            <a:t>Business</a:t>
          </a:r>
          <a:r>
            <a:rPr lang="en-US" sz="2700" kern="1200" dirty="0" smtClean="0"/>
            <a:t> Warehouse</a:t>
          </a:r>
          <a:endParaRPr lang="en-US" sz="2700" kern="1200" dirty="0"/>
        </a:p>
      </dsp:txBody>
      <dsp:txXfrm>
        <a:off x="1624724" y="2442229"/>
        <a:ext cx="3520236" cy="814076"/>
      </dsp:txXfrm>
    </dsp:sp>
    <dsp:sp modelId="{4DE7AED9-98E8-C249-B379-E0E2E343BBE8}">
      <dsp:nvSpPr>
        <dsp:cNvPr id="0" name=""/>
        <dsp:cNvSpPr/>
      </dsp:nvSpPr>
      <dsp:spPr>
        <a:xfrm>
          <a:off x="0" y="3256305"/>
          <a:ext cx="6769685" cy="814076"/>
        </a:xfrm>
        <a:prstGeom prst="trapezoid">
          <a:avLst>
            <a:gd name="adj" fmla="val 83158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AS400 Consolidation</a:t>
          </a:r>
          <a:endParaRPr lang="en-US" sz="2700" kern="1200" dirty="0"/>
        </a:p>
      </dsp:txBody>
      <dsp:txXfrm>
        <a:off x="1184694" y="3256305"/>
        <a:ext cx="4400295" cy="814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FE52B-30A7-014D-AF1B-B1384BBBF4D2}">
      <dsp:nvSpPr>
        <dsp:cNvPr id="0" name=""/>
        <dsp:cNvSpPr/>
      </dsp:nvSpPr>
      <dsp:spPr>
        <a:xfrm>
          <a:off x="0" y="2098986"/>
          <a:ext cx="7809876" cy="137716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Divisional Structure</a:t>
          </a:r>
          <a:endParaRPr lang="en-US" sz="2600" kern="1200" dirty="0"/>
        </a:p>
      </dsp:txBody>
      <dsp:txXfrm>
        <a:off x="0" y="2098986"/>
        <a:ext cx="7809876" cy="743667"/>
      </dsp:txXfrm>
    </dsp:sp>
    <dsp:sp modelId="{E1A12453-BA84-244D-B34F-35207B3C4EB3}">
      <dsp:nvSpPr>
        <dsp:cNvPr id="0" name=""/>
        <dsp:cNvSpPr/>
      </dsp:nvSpPr>
      <dsp:spPr>
        <a:xfrm>
          <a:off x="3813" y="2815110"/>
          <a:ext cx="2600749" cy="6334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Easier to distribute tasks </a:t>
          </a:r>
          <a:r>
            <a:rPr lang="mr-IN" sz="1800" kern="1200" dirty="0" smtClean="0"/>
            <a:t>–</a:t>
          </a:r>
          <a:r>
            <a:rPr lang="en-US" sz="1800" kern="1200" dirty="0" smtClean="0"/>
            <a:t> Relationship</a:t>
          </a:r>
          <a:r>
            <a:rPr lang="en-US" sz="1800" kern="1200" baseline="0" dirty="0" smtClean="0"/>
            <a:t> Manager</a:t>
          </a:r>
          <a:endParaRPr lang="en-US" sz="1800" kern="1200" dirty="0" smtClean="0"/>
        </a:p>
      </dsp:txBody>
      <dsp:txXfrm>
        <a:off x="3813" y="2815110"/>
        <a:ext cx="2600749" cy="633494"/>
      </dsp:txXfrm>
    </dsp:sp>
    <dsp:sp modelId="{011E44FF-59CB-B146-886C-493800FA4494}">
      <dsp:nvSpPr>
        <dsp:cNvPr id="0" name=""/>
        <dsp:cNvSpPr/>
      </dsp:nvSpPr>
      <dsp:spPr>
        <a:xfrm>
          <a:off x="2604563" y="2815110"/>
          <a:ext cx="2600749" cy="6334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Multiple Countries and</a:t>
          </a:r>
          <a:r>
            <a:rPr lang="en-US" sz="1800" kern="1200" baseline="0" dirty="0" smtClean="0"/>
            <a:t> markets</a:t>
          </a:r>
          <a:endParaRPr lang="en-US" sz="1800" kern="1200" dirty="0"/>
        </a:p>
      </dsp:txBody>
      <dsp:txXfrm>
        <a:off x="2604563" y="2815110"/>
        <a:ext cx="2600749" cy="633494"/>
      </dsp:txXfrm>
    </dsp:sp>
    <dsp:sp modelId="{A05191DF-6651-7F45-8B2F-5C4FBBCAA858}">
      <dsp:nvSpPr>
        <dsp:cNvPr id="0" name=""/>
        <dsp:cNvSpPr/>
      </dsp:nvSpPr>
      <dsp:spPr>
        <a:xfrm>
          <a:off x="5205312" y="2815110"/>
          <a:ext cx="2600749" cy="6334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Delegated authority - Change in reporting lines</a:t>
          </a:r>
          <a:endParaRPr lang="en-US" sz="1800" kern="1200" dirty="0"/>
        </a:p>
      </dsp:txBody>
      <dsp:txXfrm>
        <a:off x="5205312" y="2815110"/>
        <a:ext cx="2600749" cy="633494"/>
      </dsp:txXfrm>
    </dsp:sp>
    <dsp:sp modelId="{AC2FC5AD-4B6E-6C44-AC14-12233307C6C7}">
      <dsp:nvSpPr>
        <dsp:cNvPr id="0" name=""/>
        <dsp:cNvSpPr/>
      </dsp:nvSpPr>
      <dsp:spPr>
        <a:xfrm rot="10800000">
          <a:off x="0" y="0"/>
          <a:ext cx="7809876" cy="2118075"/>
        </a:xfrm>
        <a:prstGeom prst="upArrowCallout">
          <a:avLst/>
        </a:prstGeom>
        <a:solidFill>
          <a:schemeClr val="accent2">
            <a:shade val="80000"/>
            <a:hueOff val="-481414"/>
            <a:satOff val="10166"/>
            <a:lumOff val="270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 val="5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Functional Structure</a:t>
          </a:r>
          <a:endParaRPr lang="en-US" sz="2600" kern="1200" dirty="0"/>
        </a:p>
      </dsp:txBody>
      <dsp:txXfrm rot="-10800000">
        <a:off x="0" y="0"/>
        <a:ext cx="7809876" cy="743444"/>
      </dsp:txXfrm>
    </dsp:sp>
    <dsp:sp modelId="{603316D3-225A-104E-8E71-5975EAB96DD6}">
      <dsp:nvSpPr>
        <dsp:cNvPr id="0" name=""/>
        <dsp:cNvSpPr/>
      </dsp:nvSpPr>
      <dsp:spPr>
        <a:xfrm>
          <a:off x="0" y="745012"/>
          <a:ext cx="3904938" cy="63330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Decentralize</a:t>
          </a:r>
          <a:r>
            <a:rPr lang="en-US" sz="1800" kern="1200" baseline="0" dirty="0" smtClean="0"/>
            <a:t>d Culture</a:t>
          </a:r>
          <a:endParaRPr lang="en-US" sz="1800" kern="1200" dirty="0"/>
        </a:p>
      </dsp:txBody>
      <dsp:txXfrm>
        <a:off x="0" y="745012"/>
        <a:ext cx="3904938" cy="633304"/>
      </dsp:txXfrm>
    </dsp:sp>
    <dsp:sp modelId="{326CC11B-21F0-974E-B59E-41047A321FD7}">
      <dsp:nvSpPr>
        <dsp:cNvPr id="0" name=""/>
        <dsp:cNvSpPr/>
      </dsp:nvSpPr>
      <dsp:spPr>
        <a:xfrm>
          <a:off x="3904938" y="745012"/>
          <a:ext cx="3904938" cy="63330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Poor Communication</a:t>
          </a:r>
          <a:endParaRPr lang="en-US" sz="1800" kern="1200" dirty="0"/>
        </a:p>
      </dsp:txBody>
      <dsp:txXfrm>
        <a:off x="3904938" y="745012"/>
        <a:ext cx="3904938" cy="633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561D1-6C25-A849-AC5A-C06977F95235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60D8D-23D5-E144-89E7-D7724A73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7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Reference: 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Enterprise_architecture_framework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60D8D-23D5-E144-89E7-D7724A73D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43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Reference: 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Organizational_structure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60D8D-23D5-E144-89E7-D7724A73D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00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Reference: https://</a:t>
            </a:r>
            <a:r>
              <a:rPr lang="en-US" dirty="0" err="1" smtClean="0"/>
              <a:t>www.gartner.com</a:t>
            </a:r>
            <a:r>
              <a:rPr lang="en-US" dirty="0" smtClean="0"/>
              <a:t>/document/3295117?ref=</a:t>
            </a:r>
            <a:r>
              <a:rPr lang="en-US" dirty="0" err="1" smtClean="0"/>
              <a:t>solrAll&amp;refval</a:t>
            </a:r>
            <a:r>
              <a:rPr lang="en-US" dirty="0" smtClean="0"/>
              <a:t>=197749916&amp;qid=96d681ef6bd28179cbe4e5367fb5cc51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60D8D-23D5-E144-89E7-D7724A73D3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9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Reference: </a:t>
            </a:r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err="1" smtClean="0"/>
              <a:t>www.thehubevents.com</a:t>
            </a:r>
            <a:r>
              <a:rPr lang="en-US" dirty="0" smtClean="0"/>
              <a:t>/resources/leading-change-john-kotter-039-s-8-step-model-18</a:t>
            </a:r>
            <a:r>
              <a:rPr lang="en-US" dirty="0" smtClean="0"/>
              <a:t>/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blogs.gartner.com</a:t>
            </a:r>
            <a:r>
              <a:rPr lang="en-US" dirty="0" smtClean="0"/>
              <a:t>/</a:t>
            </a:r>
            <a:r>
              <a:rPr lang="en-US" dirty="0" err="1" smtClean="0"/>
              <a:t>dave-aron</a:t>
            </a:r>
            <a:r>
              <a:rPr lang="en-US" smtClean="0"/>
              <a:t>/2011/03/11/creating-a-powerful-it-contribution-statement/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60D8D-23D5-E144-89E7-D7724A73D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9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4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7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4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9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4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4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35E2-B042-874A-B34D-975862E92E5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5E71-4B10-2C4D-9833-ACD1784C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3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Globalization of Wyeth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By Liwei Yi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07735511"/>
              </p:ext>
            </p:extLst>
          </p:nvPr>
        </p:nvGraphicFramePr>
        <p:xfrm>
          <a:off x="3390314" y="2067951"/>
          <a:ext cx="6769685" cy="4070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own Arrow 4"/>
          <p:cNvSpPr/>
          <p:nvPr/>
        </p:nvSpPr>
        <p:spPr>
          <a:xfrm>
            <a:off x="10002129" y="2067951"/>
            <a:ext cx="984738" cy="4070382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83482" y="3362179"/>
            <a:ext cx="422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R</a:t>
            </a:r>
          </a:p>
          <a:p>
            <a:r>
              <a:rPr lang="en-US" sz="2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C</a:t>
            </a:r>
          </a:p>
          <a:p>
            <a:r>
              <a:rPr lang="en-US" sz="28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</a:t>
            </a:r>
            <a:endParaRPr lang="en-US" sz="2800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690" y="751423"/>
            <a:ext cx="5644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Enterprise Architecture</a:t>
            </a:r>
            <a:endParaRPr lang="en-US" sz="40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56542" y="6443003"/>
            <a:ext cx="2686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2">
                    <a:lumMod val="2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*RCS </a:t>
            </a:r>
            <a:r>
              <a:rPr lang="mr-IN" sz="1600" i="1" dirty="0" smtClean="0">
                <a:solidFill>
                  <a:schemeClr val="bg2">
                    <a:lumMod val="2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–</a:t>
            </a:r>
            <a:r>
              <a:rPr lang="en-US" sz="1600" i="1" dirty="0" smtClean="0">
                <a:solidFill>
                  <a:schemeClr val="bg2">
                    <a:lumMod val="2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 Regional Support Center</a:t>
            </a:r>
            <a:endParaRPr lang="en-US" sz="1600" i="1" dirty="0">
              <a:solidFill>
                <a:schemeClr val="bg2">
                  <a:lumMod val="25000"/>
                </a:schemeClr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691" y="4054676"/>
            <a:ext cx="4212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000" i="1" dirty="0" smtClean="0">
                <a:solidFill>
                  <a:srgbClr val="002060"/>
                </a:solidFill>
              </a:rPr>
              <a:t>Wyeth continues to change its enterprise architecture to fit into current  condition.</a:t>
            </a:r>
            <a:endParaRPr lang="en-US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0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7289797"/>
              </p:ext>
            </p:extLst>
          </p:nvPr>
        </p:nvGraphicFramePr>
        <p:xfrm>
          <a:off x="359764" y="2158584"/>
          <a:ext cx="7809876" cy="347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5665" y="700622"/>
            <a:ext cx="8430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Evolution of Wyeth </a:t>
            </a:r>
            <a:r>
              <a:rPr lang="en-US" sz="40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- </a:t>
            </a:r>
            <a:r>
              <a:rPr lang="en-US" sz="32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Organizational Structure</a:t>
            </a:r>
            <a:endParaRPr lang="en-US" sz="32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46278" y="4338921"/>
            <a:ext cx="3520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i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It depends. </a:t>
            </a:r>
            <a:endParaRPr lang="en-US" i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i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The organizational structure always has both pros and cons.</a:t>
            </a:r>
          </a:p>
          <a:p>
            <a:endParaRPr lang="en-US" i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i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Can be updated according to company’s situation</a:t>
            </a:r>
          </a:p>
          <a:p>
            <a:r>
              <a:rPr lang="en-US" i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</a:t>
            </a:r>
            <a:endParaRPr lang="en-US" i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8311560" y="4197245"/>
            <a:ext cx="392798" cy="39279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04358" y="4128378"/>
            <a:ext cx="2465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Is this the best?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753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259" y="1594846"/>
            <a:ext cx="8196693" cy="10197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04" y="2598146"/>
            <a:ext cx="9384248" cy="5679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6621" y="736433"/>
            <a:ext cx="5644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IT Organization</a:t>
            </a:r>
            <a:endParaRPr lang="en-US" sz="40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8504" y="5031596"/>
            <a:ext cx="3006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IT “is” the Business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Assembly and delivery of the enterprise's mainstream products and services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924034" y="3284882"/>
            <a:ext cx="629587" cy="6595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53621" y="3435111"/>
            <a:ext cx="2113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Moving Forward</a:t>
            </a:r>
            <a:endParaRPr lang="en-US" b="1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04" y="4104137"/>
            <a:ext cx="9384248" cy="5461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66823" y="4985429"/>
            <a:ext cx="91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How?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32606" y="5031596"/>
            <a:ext cx="4215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Everyone’s IT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For innovation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Interact with multiple dynamic external  contributors and consumers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Service the work styles of many tech-savvy media creatives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679852" y="5170095"/>
            <a:ext cx="1933732" cy="163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5" grpId="0"/>
      <p:bldP spid="16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 Diagonal Corner Rectangle 20"/>
          <p:cNvSpPr/>
          <p:nvPr/>
        </p:nvSpPr>
        <p:spPr>
          <a:xfrm>
            <a:off x="7857067" y="1737213"/>
            <a:ext cx="4130146" cy="4612787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101345" y="2323001"/>
            <a:ext cx="3677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Single Most Significant IT Contribution to Management?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83456" y="3136412"/>
            <a:ext cx="36773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oper Black" charset="0"/>
                <a:ea typeface="Cooper Black" charset="0"/>
                <a:cs typeface="Cooper Black" charset="0"/>
              </a:rPr>
              <a:t>Global Data Warehouse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Key underlying recourse to address the long standing management reporting problem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Solve information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Decision making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Integrate transactional data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Automatic data transfer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Implement supply chain management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8286750" y="1151425"/>
            <a:ext cx="2057400" cy="58578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6621" y="736433"/>
            <a:ext cx="5644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Organization Experience</a:t>
            </a:r>
            <a:endParaRPr lang="en-US" sz="40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15590"/>
              </p:ext>
            </p:extLst>
          </p:nvPr>
        </p:nvGraphicFramePr>
        <p:xfrm>
          <a:off x="270642" y="1926475"/>
          <a:ext cx="7401020" cy="46850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00510"/>
                <a:gridCol w="3700510"/>
              </a:tblGrid>
              <a:tr h="4732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Kotter Model</a:t>
                      </a:r>
                      <a:endParaRPr lang="en-US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Experience</a:t>
                      </a:r>
                      <a:endParaRPr lang="en-US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</a:tr>
              <a:tr h="4428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Increase Urgency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Data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modeling workshop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</a:tr>
              <a:tr h="4428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Build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the Guiding Team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IT globalization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team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</a:tr>
              <a:tr h="4428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Get the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Vision Right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Garcia, assistant vice-president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</a:tr>
              <a:tr h="4428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Communicate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For Buy-in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Uniform presentation &amp; visit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40 countries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</a:tr>
              <a:tr h="89074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Empower the Action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Discuss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the changes in reporting line/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Collect and share metrics &amp;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</a:t>
                      </a:r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statistics on the regionalized services</a:t>
                      </a:r>
                    </a:p>
                  </a:txBody>
                  <a:tcPr/>
                </a:tc>
              </a:tr>
              <a:tr h="4428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Short-term Win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RSC concept gained momentum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</a:tr>
              <a:tr h="4428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Don’t Let Up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ERP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Implementation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</a:tr>
              <a:tr h="6235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Make Change Stick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Process Changes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</a:t>
                      </a:r>
                      <a:r>
                        <a:rPr lang="mr-IN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–</a:t>
                      </a:r>
                      <a:r>
                        <a:rPr lang="en-US" baseline="0" dirty="0" smtClean="0">
                          <a:latin typeface="Abadi MT Condensed Light" charset="0"/>
                          <a:ea typeface="Abadi MT Condensed Light" charset="0"/>
                          <a:cs typeface="Abadi MT Condensed Light" charset="0"/>
                        </a:rPr>
                        <a:t> realize the vision of globalization</a:t>
                      </a:r>
                      <a:endParaRPr lang="en-US" dirty="0">
                        <a:latin typeface="Abadi MT Condensed Light" charset="0"/>
                        <a:ea typeface="Abadi MT Condensed Light" charset="0"/>
                        <a:cs typeface="Abadi MT Condensed Light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14441" y="1244264"/>
            <a:ext cx="2163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Britannic Bold" charset="0"/>
                <a:ea typeface="Britannic Bold" charset="0"/>
                <a:cs typeface="Britannic Bold" charset="0"/>
              </a:rPr>
              <a:t>Well Done!!!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Britannic Bold" charset="0"/>
              <a:ea typeface="Britannic Bold" charset="0"/>
              <a:cs typeface="Britannic Bold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8286750" y="2324746"/>
            <a:ext cx="3700463" cy="3518115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14441" y="2712203"/>
            <a:ext cx="326427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Improvement:</a:t>
            </a:r>
          </a:p>
          <a:p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Make the data set more intriguing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Motivate people to attend the workshop </a:t>
            </a:r>
            <a:r>
              <a:rPr lang="en-US" altLang="zh-CN" sz="2000" b="1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spontaneously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Let the key IT people actively engage in the workshop</a:t>
            </a:r>
          </a:p>
          <a:p>
            <a:pPr marL="342900" indent="-342900">
              <a:buFont typeface="Arial" charset="0"/>
              <a:buChar char="•"/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endParaRPr lang="en-US" sz="2000" b="1" dirty="0">
              <a:solidFill>
                <a:schemeClr val="accent2">
                  <a:lumMod val="75000"/>
                </a:schemeClr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cxnSp>
        <p:nvCxnSpPr>
          <p:cNvPr id="15" name="Elbow Connector 14"/>
          <p:cNvCxnSpPr/>
          <p:nvPr/>
        </p:nvCxnSpPr>
        <p:spPr>
          <a:xfrm>
            <a:off x="7655038" y="2603715"/>
            <a:ext cx="634278" cy="477820"/>
          </a:xfrm>
          <a:prstGeom prst="bentConnector3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7656628" y="2619213"/>
            <a:ext cx="634278" cy="477820"/>
          </a:xfrm>
          <a:prstGeom prst="bentConnector3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7656674" y="2627394"/>
            <a:ext cx="634278" cy="477820"/>
          </a:xfrm>
          <a:prstGeom prst="bentConnector3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56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10" grpId="0" animBg="1"/>
      <p:bldP spid="10" grpId="1" animBg="1"/>
      <p:bldP spid="4" grpId="0"/>
      <p:bldP spid="8" grpId="0"/>
      <p:bldP spid="8" grpId="1"/>
      <p:bldP spid="11" grpId="0" animBg="1"/>
      <p:bldP spid="11" grpId="1" animBg="1"/>
      <p:bldP spid="13" grpId="0"/>
      <p:bldP spid="1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313</Words>
  <Application>Microsoft Macintosh PowerPoint</Application>
  <PresentationFormat>Widescreen</PresentationFormat>
  <Paragraphs>81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Abadi MT Condensed Extra Bold</vt:lpstr>
      <vt:lpstr>Abadi MT Condensed Light</vt:lpstr>
      <vt:lpstr>Britannic Bold</vt:lpstr>
      <vt:lpstr>Calibri</vt:lpstr>
      <vt:lpstr>Calibri Light</vt:lpstr>
      <vt:lpstr>Cooper Black</vt:lpstr>
      <vt:lpstr>Wingdings</vt:lpstr>
      <vt:lpstr>Arial</vt:lpstr>
      <vt:lpstr>Office Theme</vt:lpstr>
      <vt:lpstr>The Globalization of Wyeth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Globalization of Wyeth</dc:title>
  <dc:creator>Liwei Yi</dc:creator>
  <cp:lastModifiedBy>Liwei Yi</cp:lastModifiedBy>
  <cp:revision>25</cp:revision>
  <dcterms:created xsi:type="dcterms:W3CDTF">2018-02-06T04:47:25Z</dcterms:created>
  <dcterms:modified xsi:type="dcterms:W3CDTF">2018-02-06T11:04:12Z</dcterms:modified>
</cp:coreProperties>
</file>