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A982-4239-4193-966D-7E701BEF7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window washing Web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5747F-82D3-4A78-AEC5-4CD1AF29E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Luke Moratelli</a:t>
            </a:r>
          </a:p>
        </p:txBody>
      </p:sp>
    </p:spTree>
    <p:extLst>
      <p:ext uri="{BB962C8B-B14F-4D97-AF65-F5344CB8AC3E}">
        <p14:creationId xmlns:p14="http://schemas.microsoft.com/office/powerpoint/2010/main" val="283981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136076-0D77-4DA1-ABA6-598D3DE6F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8" t="8061" r="25104"/>
          <a:stretch/>
        </p:blipFill>
        <p:spPr>
          <a:xfrm>
            <a:off x="7067110" y="1619507"/>
            <a:ext cx="4758846" cy="4996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FCDFB-9914-4DE1-90C0-82E95431F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1" t="8876" r="22718" b="40926"/>
          <a:stretch/>
        </p:blipFill>
        <p:spPr>
          <a:xfrm>
            <a:off x="114405" y="1524131"/>
            <a:ext cx="5010487" cy="3451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7C3A1-8C0E-4D89-A74D-24F50AB5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1678"/>
            <a:ext cx="7729728" cy="1188720"/>
          </a:xfrm>
        </p:spPr>
        <p:txBody>
          <a:bodyPr/>
          <a:lstStyle/>
          <a:p>
            <a:r>
              <a:rPr lang="en-US" dirty="0"/>
              <a:t>The code for the homepage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E3EFB-A443-4994-8B0B-B3761795C7A7}"/>
              </a:ext>
            </a:extLst>
          </p:cNvPr>
          <p:cNvSpPr txBox="1"/>
          <p:nvPr/>
        </p:nvSpPr>
        <p:spPr>
          <a:xfrm>
            <a:off x="5124892" y="2142660"/>
            <a:ext cx="169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code shows all of the variables and what type they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67A38-36E7-4253-A748-AE651A30228A}"/>
              </a:ext>
            </a:extLst>
          </p:cNvPr>
          <p:cNvSpPr txBox="1"/>
          <p:nvPr/>
        </p:nvSpPr>
        <p:spPr>
          <a:xfrm>
            <a:off x="5241849" y="5238493"/>
            <a:ext cx="194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code shows the form for how many windows you need washed and the total cost</a:t>
            </a:r>
          </a:p>
        </p:txBody>
      </p:sp>
    </p:spTree>
    <p:extLst>
      <p:ext uri="{BB962C8B-B14F-4D97-AF65-F5344CB8AC3E}">
        <p14:creationId xmlns:p14="http://schemas.microsoft.com/office/powerpoint/2010/main" val="384258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6D93-215D-4A66-A7EF-EB753B9F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0413"/>
            <a:ext cx="7729728" cy="1188720"/>
          </a:xfrm>
        </p:spPr>
        <p:txBody>
          <a:bodyPr/>
          <a:lstStyle/>
          <a:p>
            <a:r>
              <a:rPr lang="en-US" dirty="0"/>
              <a:t>Code for homepage continued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92C0F-A6F3-4864-A3EC-63E11906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8" t="34582" r="47388" b="40588"/>
          <a:stretch/>
        </p:blipFill>
        <p:spPr>
          <a:xfrm>
            <a:off x="191386" y="1605517"/>
            <a:ext cx="4114800" cy="2434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9844F-DE3A-4D1C-A9DC-04B8B0C2F145}"/>
              </a:ext>
            </a:extLst>
          </p:cNvPr>
          <p:cNvSpPr txBox="1"/>
          <p:nvPr/>
        </p:nvSpPr>
        <p:spPr>
          <a:xfrm>
            <a:off x="4306186" y="1913860"/>
            <a:ext cx="229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code shows the SQL code for showing the list of customers</a:t>
            </a:r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4D879-2D5D-43CC-8739-1B2C1F392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5" t="8415" r="32642" b="16003"/>
          <a:stretch/>
        </p:blipFill>
        <p:spPr>
          <a:xfrm>
            <a:off x="7230139" y="1552572"/>
            <a:ext cx="4603899" cy="5305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AEFD3-FAF5-4C45-9149-9961F1006375}"/>
              </a:ext>
            </a:extLst>
          </p:cNvPr>
          <p:cNvSpPr txBox="1"/>
          <p:nvPr/>
        </p:nvSpPr>
        <p:spPr>
          <a:xfrm>
            <a:off x="5135525" y="5114260"/>
            <a:ext cx="225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code shows the form for the customer info</a:t>
            </a:r>
          </a:p>
        </p:txBody>
      </p:sp>
    </p:spTree>
    <p:extLst>
      <p:ext uri="{BB962C8B-B14F-4D97-AF65-F5344CB8AC3E}">
        <p14:creationId xmlns:p14="http://schemas.microsoft.com/office/powerpoint/2010/main" val="18447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77C4-8A44-4B68-8C95-349532CB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2311"/>
            <a:ext cx="7729728" cy="1188720"/>
          </a:xfrm>
        </p:spPr>
        <p:txBody>
          <a:bodyPr/>
          <a:lstStyle/>
          <a:p>
            <a:r>
              <a:rPr lang="en-US" dirty="0"/>
              <a:t>The homepage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08291-CA9D-4237-ADEB-6C7A967C8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00" b="33752"/>
          <a:stretch/>
        </p:blipFill>
        <p:spPr>
          <a:xfrm>
            <a:off x="1287751" y="1721665"/>
            <a:ext cx="8876975" cy="47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F04F-CE10-47B6-9D2A-D7791E68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7883"/>
            <a:ext cx="7729728" cy="1188720"/>
          </a:xfrm>
        </p:spPr>
        <p:txBody>
          <a:bodyPr/>
          <a:lstStyle/>
          <a:p>
            <a:r>
              <a:rPr lang="en-US" dirty="0"/>
              <a:t>The code for the customer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6215D-5987-4CA3-914A-BCDFC0A99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3" t="8651" r="27138" b="32305"/>
          <a:stretch/>
        </p:blipFill>
        <p:spPr>
          <a:xfrm>
            <a:off x="109825" y="1457974"/>
            <a:ext cx="4679368" cy="3624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17B2D-15FF-4FB4-8FB1-B13FA1306C53}"/>
              </a:ext>
            </a:extLst>
          </p:cNvPr>
          <p:cNvSpPr txBox="1"/>
          <p:nvPr/>
        </p:nvSpPr>
        <p:spPr>
          <a:xfrm>
            <a:off x="4880343" y="1711842"/>
            <a:ext cx="2264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code shows the variables just for the customer list and also the SQL query to show the whole list of customers and their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13F58-B5CC-4241-A3AF-89342DA63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8" t="9513" r="34553" b="8917"/>
          <a:stretch/>
        </p:blipFill>
        <p:spPr>
          <a:xfrm>
            <a:off x="7655441" y="1457974"/>
            <a:ext cx="4029741" cy="5295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580C57-E186-4B31-A30F-613BEEBADE83}"/>
              </a:ext>
            </a:extLst>
          </p:cNvPr>
          <p:cNvSpPr txBox="1"/>
          <p:nvPr/>
        </p:nvSpPr>
        <p:spPr>
          <a:xfrm>
            <a:off x="6096000" y="4912242"/>
            <a:ext cx="170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code shows the table and the loop of info for each customer</a:t>
            </a:r>
          </a:p>
        </p:txBody>
      </p:sp>
    </p:spTree>
    <p:extLst>
      <p:ext uri="{BB962C8B-B14F-4D97-AF65-F5344CB8AC3E}">
        <p14:creationId xmlns:p14="http://schemas.microsoft.com/office/powerpoint/2010/main" val="165195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D63D-A174-4BC7-B8FF-D65BC2E7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9148"/>
            <a:ext cx="7729728" cy="1188720"/>
          </a:xfrm>
        </p:spPr>
        <p:txBody>
          <a:bodyPr/>
          <a:lstStyle/>
          <a:p>
            <a:r>
              <a:rPr lang="en-US" dirty="0"/>
              <a:t>The Customer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49693-7C27-46A7-A62E-69096D16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92" r="79016" b="68570"/>
          <a:stretch/>
        </p:blipFill>
        <p:spPr>
          <a:xfrm>
            <a:off x="3143850" y="1958866"/>
            <a:ext cx="5904300" cy="35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49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93</TotalTime>
  <Words>114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My window washing Web Application</vt:lpstr>
      <vt:lpstr>The code for the homepage</vt:lpstr>
      <vt:lpstr>Code for homepage continued</vt:lpstr>
      <vt:lpstr>The homepage</vt:lpstr>
      <vt:lpstr>The code for the customer list</vt:lpstr>
      <vt:lpstr>The Customer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window washing Web Application</dc:title>
  <dc:creator>Luke R Moratelli</dc:creator>
  <cp:lastModifiedBy>Luke R Moratelli</cp:lastModifiedBy>
  <cp:revision>6</cp:revision>
  <dcterms:created xsi:type="dcterms:W3CDTF">2018-12-17T23:47:46Z</dcterms:created>
  <dcterms:modified xsi:type="dcterms:W3CDTF">2018-12-18T01:21:03Z</dcterms:modified>
</cp:coreProperties>
</file>