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6" r:id="rId11"/>
    <p:sldId id="270" r:id="rId12"/>
    <p:sldId id="267" r:id="rId13"/>
    <p:sldId id="271" r:id="rId14"/>
    <p:sldId id="264" r:id="rId15"/>
    <p:sldId id="26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A0"/>
    <a:srgbClr val="C32528"/>
    <a:srgbClr val="F9DDCF"/>
    <a:srgbClr val="83674E"/>
    <a:srgbClr val="9EFE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C197F-10B7-42A5-9473-E6B58186DEFD}" v="15" dt="2018-12-03T17:34:08.820"/>
  </p1510:revLst>
</p1510:revInfo>
</file>

<file path=ppt/tableStyles.xml><?xml version="1.0" encoding="utf-8"?>
<a:tblStyleLst xmlns:a="http://schemas.openxmlformats.org/drawingml/2006/main" def="{CF941305-FE7D-4798-AF22-8427A0AAA5E3}">
  <a:tblStyle styleId="{CF941305-FE7D-4798-AF22-8427A0AAA5E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Chavis" userId="7d62f44f249fca8f" providerId="LiveId" clId="{079C197F-10B7-42A5-9473-E6B58186DEFD}"/>
    <pc:docChg chg="undo custSel addSld modSld">
      <pc:chgData name="Amanda Chavis" userId="7d62f44f249fca8f" providerId="LiveId" clId="{079C197F-10B7-42A5-9473-E6B58186DEFD}" dt="2018-12-03T17:51:32.066" v="157" actId="1076"/>
      <pc:docMkLst>
        <pc:docMk/>
      </pc:docMkLst>
      <pc:sldChg chg="modSp">
        <pc:chgData name="Amanda Chavis" userId="7d62f44f249fca8f" providerId="LiveId" clId="{079C197F-10B7-42A5-9473-E6B58186DEFD}" dt="2018-12-03T15:55:17.566" v="91" actId="1076"/>
        <pc:sldMkLst>
          <pc:docMk/>
          <pc:sldMk cId="0" sldId="258"/>
        </pc:sldMkLst>
        <pc:spChg chg="mod">
          <ac:chgData name="Amanda Chavis" userId="7d62f44f249fca8f" providerId="LiveId" clId="{079C197F-10B7-42A5-9473-E6B58186DEFD}" dt="2018-12-03T15:55:17.566" v="91" actId="1076"/>
          <ac:spMkLst>
            <pc:docMk/>
            <pc:sldMk cId="0" sldId="258"/>
            <ac:spMk id="171" creationId="{00000000-0000-0000-0000-000000000000}"/>
          </ac:spMkLst>
        </pc:spChg>
        <pc:picChg chg="mod modCrop">
          <ac:chgData name="Amanda Chavis" userId="7d62f44f249fca8f" providerId="LiveId" clId="{079C197F-10B7-42A5-9473-E6B58186DEFD}" dt="2018-12-03T15:54:42.007" v="87" actId="732"/>
          <ac:picMkLst>
            <pc:docMk/>
            <pc:sldMk cId="0" sldId="258"/>
            <ac:picMk id="167" creationId="{00000000-0000-0000-0000-000000000000}"/>
          </ac:picMkLst>
        </pc:picChg>
        <pc:picChg chg="mod">
          <ac:chgData name="Amanda Chavis" userId="7d62f44f249fca8f" providerId="LiveId" clId="{079C197F-10B7-42A5-9473-E6B58186DEFD}" dt="2018-12-03T15:54:05.176" v="84" actId="1440"/>
          <ac:picMkLst>
            <pc:docMk/>
            <pc:sldMk cId="0" sldId="258"/>
            <ac:picMk id="168" creationId="{00000000-0000-0000-0000-000000000000}"/>
          </ac:picMkLst>
        </pc:picChg>
        <pc:picChg chg="mod modCrop">
          <ac:chgData name="Amanda Chavis" userId="7d62f44f249fca8f" providerId="LiveId" clId="{079C197F-10B7-42A5-9473-E6B58186DEFD}" dt="2018-12-03T15:55:10.784" v="90" actId="1076"/>
          <ac:picMkLst>
            <pc:docMk/>
            <pc:sldMk cId="0" sldId="258"/>
            <ac:picMk id="169" creationId="{00000000-0000-0000-0000-000000000000}"/>
          </ac:picMkLst>
        </pc:picChg>
      </pc:sldChg>
      <pc:sldChg chg="modSp">
        <pc:chgData name="Amanda Chavis" userId="7d62f44f249fca8f" providerId="LiveId" clId="{079C197F-10B7-42A5-9473-E6B58186DEFD}" dt="2018-12-03T15:02:10.187" v="39" actId="1076"/>
        <pc:sldMkLst>
          <pc:docMk/>
          <pc:sldMk cId="0" sldId="260"/>
        </pc:sldMkLst>
        <pc:spChg chg="mod">
          <ac:chgData name="Amanda Chavis" userId="7d62f44f249fca8f" providerId="LiveId" clId="{079C197F-10B7-42A5-9473-E6B58186DEFD}" dt="2018-12-03T14:59:27.730" v="4" actId="20577"/>
          <ac:spMkLst>
            <pc:docMk/>
            <pc:sldMk cId="0" sldId="260"/>
            <ac:spMk id="187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5:02:10.187" v="39" actId="1076"/>
          <ac:spMkLst>
            <pc:docMk/>
            <pc:sldMk cId="0" sldId="260"/>
            <ac:spMk id="188" creationId="{00000000-0000-0000-0000-000000000000}"/>
          </ac:spMkLst>
        </pc:spChg>
      </pc:sldChg>
      <pc:sldChg chg="modSp">
        <pc:chgData name="Amanda Chavis" userId="7d62f44f249fca8f" providerId="LiveId" clId="{079C197F-10B7-42A5-9473-E6B58186DEFD}" dt="2018-12-03T15:02:47.496" v="40" actId="120"/>
        <pc:sldMkLst>
          <pc:docMk/>
          <pc:sldMk cId="0" sldId="261"/>
        </pc:sldMkLst>
        <pc:spChg chg="mod">
          <ac:chgData name="Amanda Chavis" userId="7d62f44f249fca8f" providerId="LiveId" clId="{079C197F-10B7-42A5-9473-E6B58186DEFD}" dt="2018-12-03T15:02:47.496" v="40" actId="120"/>
          <ac:spMkLst>
            <pc:docMk/>
            <pc:sldMk cId="0" sldId="261"/>
            <ac:spMk id="198" creationId="{00000000-0000-0000-0000-000000000000}"/>
          </ac:spMkLst>
        </pc:spChg>
      </pc:sldChg>
      <pc:sldChg chg="addSp delSp modSp modAnim">
        <pc:chgData name="Amanda Chavis" userId="7d62f44f249fca8f" providerId="LiveId" clId="{079C197F-10B7-42A5-9473-E6B58186DEFD}" dt="2018-12-03T17:46:50.101" v="156" actId="478"/>
        <pc:sldMkLst>
          <pc:docMk/>
          <pc:sldMk cId="0" sldId="262"/>
        </pc:sldMkLst>
        <pc:spChg chg="mod">
          <ac:chgData name="Amanda Chavis" userId="7d62f44f249fca8f" providerId="LiveId" clId="{079C197F-10B7-42A5-9473-E6B58186DEFD}" dt="2018-12-03T17:33:14.070" v="131" actId="14100"/>
          <ac:spMkLst>
            <pc:docMk/>
            <pc:sldMk cId="0" sldId="262"/>
            <ac:spMk id="204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3:19.436" v="132" actId="14100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50.527" v="142" actId="1076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50.527" v="142" actId="1076"/>
          <ac:spMkLst>
            <pc:docMk/>
            <pc:sldMk cId="0" sldId="262"/>
            <ac:spMk id="210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15.914" v="99" actId="478"/>
          <ac:spMkLst>
            <pc:docMk/>
            <pc:sldMk cId="0" sldId="262"/>
            <ac:spMk id="211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27.118" v="103" actId="478"/>
          <ac:spMkLst>
            <pc:docMk/>
            <pc:sldMk cId="0" sldId="262"/>
            <ac:spMk id="212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17.486" v="100" actId="478"/>
          <ac:spMkLst>
            <pc:docMk/>
            <pc:sldMk cId="0" sldId="262"/>
            <ac:spMk id="213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27.118" v="103" actId="478"/>
          <ac:spMkLst>
            <pc:docMk/>
            <pc:sldMk cId="0" sldId="262"/>
            <ac:spMk id="214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50.527" v="142" actId="1076"/>
          <ac:spMkLst>
            <pc:docMk/>
            <pc:sldMk cId="0" sldId="262"/>
            <ac:spMk id="215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13.076" v="97" actId="478"/>
          <ac:spMkLst>
            <pc:docMk/>
            <pc:sldMk cId="0" sldId="262"/>
            <ac:spMk id="216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44:27.118" v="103" actId="478"/>
          <ac:spMkLst>
            <pc:docMk/>
            <pc:sldMk cId="0" sldId="262"/>
            <ac:spMk id="217" creationId="{00000000-0000-0000-0000-000000000000}"/>
          </ac:spMkLst>
        </pc:spChg>
        <pc:spChg chg="del mod">
          <ac:chgData name="Amanda Chavis" userId="7d62f44f249fca8f" providerId="LiveId" clId="{079C197F-10B7-42A5-9473-E6B58186DEFD}" dt="2018-12-03T16:44:27.118" v="103" actId="478"/>
          <ac:spMkLst>
            <pc:docMk/>
            <pc:sldMk cId="0" sldId="262"/>
            <ac:spMk id="218" creationId="{00000000-0000-0000-0000-000000000000}"/>
          </ac:spMkLst>
        </pc:spChg>
        <pc:spChg chg="del mod">
          <ac:chgData name="Amanda Chavis" userId="7d62f44f249fca8f" providerId="LiveId" clId="{079C197F-10B7-42A5-9473-E6B58186DEFD}" dt="2018-12-03T16:44:21.027" v="102" actId="478"/>
          <ac:spMkLst>
            <pc:docMk/>
            <pc:sldMk cId="0" sldId="262"/>
            <ac:spMk id="219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50.527" v="142" actId="1076"/>
          <ac:spMkLst>
            <pc:docMk/>
            <pc:sldMk cId="0" sldId="262"/>
            <ac:spMk id="220" creationId="{00000000-0000-0000-0000-000000000000}"/>
          </ac:spMkLst>
        </pc:spChg>
        <pc:picChg chg="add del mod">
          <ac:chgData name="Amanda Chavis" userId="7d62f44f249fca8f" providerId="LiveId" clId="{079C197F-10B7-42A5-9473-E6B58186DEFD}" dt="2018-12-03T16:50:37.521" v="108" actId="478"/>
          <ac:picMkLst>
            <pc:docMk/>
            <pc:sldMk cId="0" sldId="262"/>
            <ac:picMk id="2" creationId="{1DB6E7AE-B855-4E6B-9CB3-510E6CEB273E}"/>
          </ac:picMkLst>
        </pc:picChg>
        <pc:picChg chg="add del mod">
          <ac:chgData name="Amanda Chavis" userId="7d62f44f249fca8f" providerId="LiveId" clId="{079C197F-10B7-42A5-9473-E6B58186DEFD}" dt="2018-12-03T16:51:02.941" v="111" actId="478"/>
          <ac:picMkLst>
            <pc:docMk/>
            <pc:sldMk cId="0" sldId="262"/>
            <ac:picMk id="3" creationId="{C2275803-405A-43A4-8140-1D07AD1390E6}"/>
          </ac:picMkLst>
        </pc:picChg>
        <pc:picChg chg="add del mod">
          <ac:chgData name="Amanda Chavis" userId="7d62f44f249fca8f" providerId="LiveId" clId="{079C197F-10B7-42A5-9473-E6B58186DEFD}" dt="2018-12-03T16:51:39.372" v="113" actId="478"/>
          <ac:picMkLst>
            <pc:docMk/>
            <pc:sldMk cId="0" sldId="262"/>
            <ac:picMk id="4" creationId="{FD2D5EF1-8E1C-430F-86B8-BF5EA93DDD82}"/>
          </ac:picMkLst>
        </pc:picChg>
        <pc:picChg chg="add del mod">
          <ac:chgData name="Amanda Chavis" userId="7d62f44f249fca8f" providerId="LiveId" clId="{079C197F-10B7-42A5-9473-E6B58186DEFD}" dt="2018-12-03T17:46:50.101" v="156" actId="478"/>
          <ac:picMkLst>
            <pc:docMk/>
            <pc:sldMk cId="0" sldId="262"/>
            <ac:picMk id="5" creationId="{32398479-6F79-4841-8DF4-14CB5CB70460}"/>
          </ac:picMkLst>
        </pc:picChg>
        <pc:picChg chg="mod">
          <ac:chgData name="Amanda Chavis" userId="7d62f44f249fca8f" providerId="LiveId" clId="{079C197F-10B7-42A5-9473-E6B58186DEFD}" dt="2018-12-03T17:34:50.527" v="142" actId="1076"/>
          <ac:picMkLst>
            <pc:docMk/>
            <pc:sldMk cId="0" sldId="262"/>
            <ac:picMk id="19" creationId="{681A53DE-D145-42CA-BE02-A6724855F618}"/>
          </ac:picMkLst>
        </pc:picChg>
        <pc:picChg chg="del">
          <ac:chgData name="Amanda Chavis" userId="7d62f44f249fca8f" providerId="LiveId" clId="{079C197F-10B7-42A5-9473-E6B58186DEFD}" dt="2018-12-03T16:44:14.283" v="98" actId="478"/>
          <ac:picMkLst>
            <pc:docMk/>
            <pc:sldMk cId="0" sldId="262"/>
            <ac:picMk id="20" creationId="{8E99336D-B060-4931-94E0-9691D0AB84FF}"/>
          </ac:picMkLst>
        </pc:picChg>
        <pc:picChg chg="del">
          <ac:chgData name="Amanda Chavis" userId="7d62f44f249fca8f" providerId="LiveId" clId="{079C197F-10B7-42A5-9473-E6B58186DEFD}" dt="2018-12-03T16:44:27.118" v="103" actId="478"/>
          <ac:picMkLst>
            <pc:docMk/>
            <pc:sldMk cId="0" sldId="262"/>
            <ac:picMk id="21" creationId="{13BDA1DA-59B4-4C27-AE82-7D60D18E3A90}"/>
          </ac:picMkLst>
        </pc:picChg>
      </pc:sldChg>
      <pc:sldChg chg="modSp">
        <pc:chgData name="Amanda Chavis" userId="7d62f44f249fca8f" providerId="LiveId" clId="{079C197F-10B7-42A5-9473-E6B58186DEFD}" dt="2018-12-03T15:01:26.333" v="36" actId="1076"/>
        <pc:sldMkLst>
          <pc:docMk/>
          <pc:sldMk cId="0" sldId="264"/>
        </pc:sldMkLst>
        <pc:spChg chg="mod">
          <ac:chgData name="Amanda Chavis" userId="7d62f44f249fca8f" providerId="LiveId" clId="{079C197F-10B7-42A5-9473-E6B58186DEFD}" dt="2018-12-03T15:01:17.583" v="35" actId="14100"/>
          <ac:spMkLst>
            <pc:docMk/>
            <pc:sldMk cId="0" sldId="264"/>
            <ac:spMk id="233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5:01:26.333" v="36" actId="1076"/>
          <ac:spMkLst>
            <pc:docMk/>
            <pc:sldMk cId="0" sldId="264"/>
            <ac:spMk id="235" creationId="{00000000-0000-0000-0000-000000000000}"/>
          </ac:spMkLst>
        </pc:spChg>
        <pc:graphicFrameChg chg="mod">
          <ac:chgData name="Amanda Chavis" userId="7d62f44f249fca8f" providerId="LiveId" clId="{079C197F-10B7-42A5-9473-E6B58186DEFD}" dt="2018-12-03T15:01:03.848" v="32" actId="1076"/>
          <ac:graphicFrameMkLst>
            <pc:docMk/>
            <pc:sldMk cId="0" sldId="264"/>
            <ac:graphicFrameMk id="234" creationId="{00000000-0000-0000-0000-000000000000}"/>
          </ac:graphicFrameMkLst>
        </pc:graphicFrameChg>
      </pc:sldChg>
      <pc:sldChg chg="addSp delSp modSp add modAnim">
        <pc:chgData name="Amanda Chavis" userId="7d62f44f249fca8f" providerId="LiveId" clId="{079C197F-10B7-42A5-9473-E6B58186DEFD}" dt="2018-12-03T17:34:35.522" v="141" actId="1076"/>
        <pc:sldMkLst>
          <pc:docMk/>
          <pc:sldMk cId="103199414" sldId="266"/>
        </pc:sldMkLst>
        <pc:spChg chg="add del mod">
          <ac:chgData name="Amanda Chavis" userId="7d62f44f249fca8f" providerId="LiveId" clId="{079C197F-10B7-42A5-9473-E6B58186DEFD}" dt="2018-12-03T17:33:35.613" v="135" actId="478"/>
          <ac:spMkLst>
            <pc:docMk/>
            <pc:sldMk cId="103199414" sldId="266"/>
            <ac:spMk id="3" creationId="{D4EE62B3-39D3-4C34-B707-8E27B6B2209C}"/>
          </ac:spMkLst>
        </pc:spChg>
        <pc:spChg chg="add">
          <ac:chgData name="Amanda Chavis" userId="7d62f44f249fca8f" providerId="LiveId" clId="{079C197F-10B7-42A5-9473-E6B58186DEFD}" dt="2018-12-03T17:34:04.831" v="139"/>
          <ac:spMkLst>
            <pc:docMk/>
            <pc:sldMk cId="103199414" sldId="266"/>
            <ac:spMk id="22" creationId="{714D24C5-FE23-42CE-A561-F570924848E7}"/>
          </ac:spMkLst>
        </pc:spChg>
        <pc:spChg chg="add">
          <ac:chgData name="Amanda Chavis" userId="7d62f44f249fca8f" providerId="LiveId" clId="{079C197F-10B7-42A5-9473-E6B58186DEFD}" dt="2018-12-03T17:34:04.831" v="139"/>
          <ac:spMkLst>
            <pc:docMk/>
            <pc:sldMk cId="103199414" sldId="266"/>
            <ac:spMk id="23" creationId="{35D7C05F-3B7A-47CB-80CA-64777CEA88E6}"/>
          </ac:spMkLst>
        </pc:spChg>
        <pc:spChg chg="del">
          <ac:chgData name="Amanda Chavis" userId="7d62f44f249fca8f" providerId="LiveId" clId="{079C197F-10B7-42A5-9473-E6B58186DEFD}" dt="2018-12-03T17:33:29.588" v="133" actId="478"/>
          <ac:spMkLst>
            <pc:docMk/>
            <pc:sldMk cId="103199414" sldId="266"/>
            <ac:spMk id="204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3:32.494" v="134" actId="478"/>
          <ac:spMkLst>
            <pc:docMk/>
            <pc:sldMk cId="103199414" sldId="266"/>
            <ac:spMk id="205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04.654" v="122" actId="478"/>
          <ac:spMkLst>
            <pc:docMk/>
            <pc:sldMk cId="103199414" sldId="266"/>
            <ac:spMk id="209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04.654" v="122" actId="478"/>
          <ac:spMkLst>
            <pc:docMk/>
            <pc:sldMk cId="103199414" sldId="266"/>
            <ac:spMk id="210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35.522" v="141" actId="1076"/>
          <ac:spMkLst>
            <pc:docMk/>
            <pc:sldMk cId="103199414" sldId="266"/>
            <ac:spMk id="211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17.583" v="124" actId="478"/>
          <ac:spMkLst>
            <pc:docMk/>
            <pc:sldMk cId="103199414" sldId="266"/>
            <ac:spMk id="212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35.522" v="141" actId="1076"/>
          <ac:spMkLst>
            <pc:docMk/>
            <pc:sldMk cId="103199414" sldId="266"/>
            <ac:spMk id="213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17.583" v="124" actId="478"/>
          <ac:spMkLst>
            <pc:docMk/>
            <pc:sldMk cId="103199414" sldId="266"/>
            <ac:spMk id="214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00.043" v="121" actId="478"/>
          <ac:spMkLst>
            <pc:docMk/>
            <pc:sldMk cId="103199414" sldId="266"/>
            <ac:spMk id="215" creationId="{00000000-0000-0000-0000-000000000000}"/>
          </ac:spMkLst>
        </pc:spChg>
        <pc:spChg chg="add del mod">
          <ac:chgData name="Amanda Chavis" userId="7d62f44f249fca8f" providerId="LiveId" clId="{079C197F-10B7-42A5-9473-E6B58186DEFD}" dt="2018-12-03T17:34:35.522" v="141" actId="1076"/>
          <ac:spMkLst>
            <pc:docMk/>
            <pc:sldMk cId="103199414" sldId="266"/>
            <ac:spMk id="216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17.583" v="124" actId="478"/>
          <ac:spMkLst>
            <pc:docMk/>
            <pc:sldMk cId="103199414" sldId="266"/>
            <ac:spMk id="217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17.583" v="124" actId="478"/>
          <ac:spMkLst>
            <pc:docMk/>
            <pc:sldMk cId="103199414" sldId="266"/>
            <ac:spMk id="218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4:35.522" v="141" actId="1076"/>
          <ac:spMkLst>
            <pc:docMk/>
            <pc:sldMk cId="103199414" sldId="266"/>
            <ac:spMk id="219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6:56:04.654" v="122" actId="478"/>
          <ac:spMkLst>
            <pc:docMk/>
            <pc:sldMk cId="103199414" sldId="266"/>
            <ac:spMk id="220" creationId="{00000000-0000-0000-0000-000000000000}"/>
          </ac:spMkLst>
        </pc:spChg>
        <pc:picChg chg="del">
          <ac:chgData name="Amanda Chavis" userId="7d62f44f249fca8f" providerId="LiveId" clId="{079C197F-10B7-42A5-9473-E6B58186DEFD}" dt="2018-12-03T16:56:04.654" v="122" actId="478"/>
          <ac:picMkLst>
            <pc:docMk/>
            <pc:sldMk cId="103199414" sldId="266"/>
            <ac:picMk id="19" creationId="{681A53DE-D145-42CA-BE02-A6724855F618}"/>
          </ac:picMkLst>
        </pc:picChg>
        <pc:picChg chg="mod">
          <ac:chgData name="Amanda Chavis" userId="7d62f44f249fca8f" providerId="LiveId" clId="{079C197F-10B7-42A5-9473-E6B58186DEFD}" dt="2018-12-03T17:34:35.522" v="141" actId="1076"/>
          <ac:picMkLst>
            <pc:docMk/>
            <pc:sldMk cId="103199414" sldId="266"/>
            <ac:picMk id="20" creationId="{8E99336D-B060-4931-94E0-9691D0AB84FF}"/>
          </ac:picMkLst>
        </pc:picChg>
        <pc:picChg chg="del">
          <ac:chgData name="Amanda Chavis" userId="7d62f44f249fca8f" providerId="LiveId" clId="{079C197F-10B7-42A5-9473-E6B58186DEFD}" dt="2018-12-03T16:56:17.583" v="124" actId="478"/>
          <ac:picMkLst>
            <pc:docMk/>
            <pc:sldMk cId="103199414" sldId="266"/>
            <ac:picMk id="21" creationId="{13BDA1DA-59B4-4C27-AE82-7D60D18E3A90}"/>
          </ac:picMkLst>
        </pc:picChg>
      </pc:sldChg>
      <pc:sldChg chg="addSp delSp modSp add modAnim">
        <pc:chgData name="Amanda Chavis" userId="7d62f44f249fca8f" providerId="LiveId" clId="{079C197F-10B7-42A5-9473-E6B58186DEFD}" dt="2018-12-03T17:51:32.066" v="157" actId="1076"/>
        <pc:sldMkLst>
          <pc:docMk/>
          <pc:sldMk cId="1372096685" sldId="267"/>
        </pc:sldMkLst>
        <pc:spChg chg="add del mod">
          <ac:chgData name="Amanda Chavis" userId="7d62f44f249fca8f" providerId="LiveId" clId="{079C197F-10B7-42A5-9473-E6B58186DEFD}" dt="2018-12-03T17:33:46.748" v="138" actId="478"/>
          <ac:spMkLst>
            <pc:docMk/>
            <pc:sldMk cId="1372096685" sldId="267"/>
            <ac:spMk id="3" creationId="{0670A3F6-7333-432E-9269-52D4DD64CDCC}"/>
          </ac:spMkLst>
        </pc:spChg>
        <pc:spChg chg="add mod">
          <ac:chgData name="Amanda Chavis" userId="7d62f44f249fca8f" providerId="LiveId" clId="{079C197F-10B7-42A5-9473-E6B58186DEFD}" dt="2018-12-03T17:35:13.502" v="154" actId="20577"/>
          <ac:spMkLst>
            <pc:docMk/>
            <pc:sldMk cId="1372096685" sldId="267"/>
            <ac:spMk id="22" creationId="{2F47025F-B928-4B5D-B2E2-3E13B47EBF82}"/>
          </ac:spMkLst>
        </pc:spChg>
        <pc:spChg chg="add">
          <ac:chgData name="Amanda Chavis" userId="7d62f44f249fca8f" providerId="LiveId" clId="{079C197F-10B7-42A5-9473-E6B58186DEFD}" dt="2018-12-03T17:34:08.820" v="140"/>
          <ac:spMkLst>
            <pc:docMk/>
            <pc:sldMk cId="1372096685" sldId="267"/>
            <ac:spMk id="23" creationId="{959C7648-3A12-4EDF-B674-FDDA91071ED0}"/>
          </ac:spMkLst>
        </pc:spChg>
        <pc:spChg chg="del">
          <ac:chgData name="Amanda Chavis" userId="7d62f44f249fca8f" providerId="LiveId" clId="{079C197F-10B7-42A5-9473-E6B58186DEFD}" dt="2018-12-03T17:33:40.410" v="136" actId="478"/>
          <ac:spMkLst>
            <pc:docMk/>
            <pc:sldMk cId="1372096685" sldId="267"/>
            <ac:spMk id="204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3:42.368" v="137" actId="478"/>
          <ac:spMkLst>
            <pc:docMk/>
            <pc:sldMk cId="1372096685" sldId="267"/>
            <ac:spMk id="205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09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0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1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5:33.836" v="155" actId="1076"/>
          <ac:spMkLst>
            <pc:docMk/>
            <pc:sldMk cId="1372096685" sldId="267"/>
            <ac:spMk id="212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3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5:33.836" v="155" actId="1076"/>
          <ac:spMkLst>
            <pc:docMk/>
            <pc:sldMk cId="1372096685" sldId="267"/>
            <ac:spMk id="214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5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6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5:33.836" v="155" actId="1076"/>
          <ac:spMkLst>
            <pc:docMk/>
            <pc:sldMk cId="1372096685" sldId="267"/>
            <ac:spMk id="217" creationId="{00000000-0000-0000-0000-000000000000}"/>
          </ac:spMkLst>
        </pc:spChg>
        <pc:spChg chg="mod">
          <ac:chgData name="Amanda Chavis" userId="7d62f44f249fca8f" providerId="LiveId" clId="{079C197F-10B7-42A5-9473-E6B58186DEFD}" dt="2018-12-03T17:35:33.836" v="155" actId="1076"/>
          <ac:spMkLst>
            <pc:docMk/>
            <pc:sldMk cId="1372096685" sldId="267"/>
            <ac:spMk id="218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19" creationId="{00000000-0000-0000-0000-000000000000}"/>
          </ac:spMkLst>
        </pc:spChg>
        <pc:spChg chg="del">
          <ac:chgData name="Amanda Chavis" userId="7d62f44f249fca8f" providerId="LiveId" clId="{079C197F-10B7-42A5-9473-E6B58186DEFD}" dt="2018-12-03T17:31:57.202" v="126" actId="478"/>
          <ac:spMkLst>
            <pc:docMk/>
            <pc:sldMk cId="1372096685" sldId="267"/>
            <ac:spMk id="220" creationId="{00000000-0000-0000-0000-000000000000}"/>
          </ac:spMkLst>
        </pc:spChg>
        <pc:picChg chg="del">
          <ac:chgData name="Amanda Chavis" userId="7d62f44f249fca8f" providerId="LiveId" clId="{079C197F-10B7-42A5-9473-E6B58186DEFD}" dt="2018-12-03T17:31:57.202" v="126" actId="478"/>
          <ac:picMkLst>
            <pc:docMk/>
            <pc:sldMk cId="1372096685" sldId="267"/>
            <ac:picMk id="19" creationId="{681A53DE-D145-42CA-BE02-A6724855F618}"/>
          </ac:picMkLst>
        </pc:picChg>
        <pc:picChg chg="del">
          <ac:chgData name="Amanda Chavis" userId="7d62f44f249fca8f" providerId="LiveId" clId="{079C197F-10B7-42A5-9473-E6B58186DEFD}" dt="2018-12-03T17:31:57.202" v="126" actId="478"/>
          <ac:picMkLst>
            <pc:docMk/>
            <pc:sldMk cId="1372096685" sldId="267"/>
            <ac:picMk id="20" creationId="{8E99336D-B060-4931-94E0-9691D0AB84FF}"/>
          </ac:picMkLst>
        </pc:picChg>
        <pc:picChg chg="mod">
          <ac:chgData name="Amanda Chavis" userId="7d62f44f249fca8f" providerId="LiveId" clId="{079C197F-10B7-42A5-9473-E6B58186DEFD}" dt="2018-12-03T17:51:32.066" v="157" actId="1076"/>
          <ac:picMkLst>
            <pc:docMk/>
            <pc:sldMk cId="1372096685" sldId="267"/>
            <ac:picMk id="21" creationId="{13BDA1DA-59B4-4C27-AE82-7D60D18E3A90}"/>
          </ac:picMkLst>
        </pc:picChg>
      </pc:sldChg>
      <pc:sldChg chg="add">
        <pc:chgData name="Amanda Chavis" userId="7d62f44f249fca8f" providerId="LiveId" clId="{079C197F-10B7-42A5-9473-E6B58186DEFD}" dt="2018-12-03T16:55:50.898" v="118"/>
        <pc:sldMkLst>
          <pc:docMk/>
          <pc:sldMk cId="3008269237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  <a:latin typeface="Devanagari Sangam MN"/>
                <a:cs typeface="Devanagari Sangam MN"/>
              </a:rPr>
              <a:t>COST BREAKDOWN</a:t>
            </a:r>
            <a:endParaRPr lang="en-US" b="1" dirty="0">
              <a:solidFill>
                <a:schemeClr val="bg1"/>
              </a:solidFill>
              <a:latin typeface="Devanagari Sangam MN"/>
              <a:cs typeface="Devanagari Sangam MN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Breakdown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BC-48A4-A741-9D772E156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BC-48A4-A741-9D772E1565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C-48A4-A741-9D772E1565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Developers</c:v>
                </c:pt>
                <c:pt idx="1">
                  <c:v>Project Manager</c:v>
                </c:pt>
                <c:pt idx="2">
                  <c:v>AWS Database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31545.599999999991</c:v>
                </c:pt>
                <c:pt idx="1">
                  <c:v>12960</c:v>
                </c:pt>
                <c:pt idx="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B-4407-99C9-243F95CE64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35103456459986"/>
          <c:y val="0.81905495292912855"/>
          <c:w val="0.61277580254342201"/>
          <c:h val="0.17799542139976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707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Unmet needs (What are their needs? how are they currently not being met?)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Client communication with ease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metrics of the portal/dashboard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notifications/alerts pertaining to the vehicle in the life cycle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opportunities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*break down how our solution will meet each one of these*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179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they should pick our solution with how much it will cost them.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Production Time: 2-3 months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Developers: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Project Manager: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System/dashboard upkeep?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aim to solve your problems effectively and efficiently 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aim to give you the best solution that meets all the unmet needs you expressed to us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Our solution improves communication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Mention cars?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Our solution also saves all the information in one place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William Hunt,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Global Service Excellence Representative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log-in and check on a ticket/chat from a client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Age: 30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Marital Status: Married, 1 son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Location: Mt. Laurel NJ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Education: Communications Degree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Income: $60K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Characteristics: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Financial Management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Outgoing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Personable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Hobbies: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Golfing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Collecting miniature cars (figurines)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Traveling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“Here at ARI, we are dedicated to customer service!  We want to do everything we can to get back to clients within a reasonable timeframe.  It would be helpful to have a record of frequently asked questions from clients to better assist them”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Henry Grant,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Support Coordinator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log-in and need to email the client for a reason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Not married, no kids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Mt. Laurel NJ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Income $51K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Characteristics: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Organized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Self-motivated; takes initiative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Detailed oriented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Hobbies: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Photography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Beer tastings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Spending time with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“My boss has me reach out to our clients whenever we need additional information.  I normally have to sift through old emails to find their contact info.  Having it all in one place would be great!”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Ashley Miller,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Remarketing Sales Manager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log-in and check the status of a vehicle within the lifecycle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34 years old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Marketing degree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Married, 1 son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Income: $68K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Characteristics: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Friendly; people person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Reliable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Respectful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Hobbies: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Jogging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Painting w/ Paint Nite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roman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“Currently, I have to go through a lot of paperwork to make sure we have everything in order to each step in a vehicle’s lifecycle.  It would be great if I could quickly view where a vehicle is in a lifecycle so that I can give updates in a timely fashion”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Unmet needs (What are their needs? how are they currently not being met?)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Client communication with ease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metrics of the portal/dashboard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notifications/alerts pertaining to the vehicle in the life cycle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opportunities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*break down how our solution will meet each one of these*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378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Unmet needs (What are their needs? how are they currently not being met?)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Client communication with ease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metrics of the portal/dashboard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notifications/alerts pertaining to the vehicle in the life cycle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opportunities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*break down how our solution will meet each one of these*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Unmet needs (What are their needs? how are they currently not being met?)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Client communication with ease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metrics of the portal/dashboard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notifications/alerts pertaining to the vehicle in the life cycle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opportunities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*break down how our solution will meet each one of these*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097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15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0F486F"/>
                </a:solidFill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50"/>
              </a:spcBef>
              <a:spcAft>
                <a:spcPts val="45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13159" y="514350"/>
            <a:ext cx="4457701" cy="398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5313759" y="1657350"/>
            <a:ext cx="2743200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>
            <a:spLocks noGrp="1"/>
          </p:cNvSpPr>
          <p:nvPr>
            <p:ph type="pic" idx="2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85801" y="2882900"/>
            <a:ext cx="622815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960"/>
              <a:buFont typeface="Century Gothic"/>
              <a:buNone/>
              <a:defRPr sz="1200"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084659" y="2571750"/>
            <a:ext cx="64008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Font typeface="Century Gothic"/>
              <a:buNone/>
              <a:defRPr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Font typeface="Century Gothic"/>
              <a:buNone/>
              <a:defRPr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Font typeface="Century Gothic"/>
              <a:buNone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513160" y="3225801"/>
            <a:ext cx="64008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513159" y="2946400"/>
            <a:ext cx="640080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513159" y="3733800"/>
            <a:ext cx="640080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13159" y="2946401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513159" y="3575049"/>
            <a:ext cx="6400801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 rot="5400000">
            <a:off x="2357834" y="-1330324"/>
            <a:ext cx="271145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 rot="5400000">
            <a:off x="5570934" y="1457325"/>
            <a:ext cx="34290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 rot="5400000">
            <a:off x="1457325" y="-428625"/>
            <a:ext cx="398145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 algn="l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 algn="l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>
            <a:spLocks noGrp="1"/>
          </p:cNvSpPr>
          <p:nvPr>
            <p:ph type="pic" idx="2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3542109" y="2082800"/>
            <a:ext cx="4516041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3703241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356100" y="514351"/>
            <a:ext cx="3700859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513159" y="952897"/>
            <a:ext cx="3703241" cy="227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3"/>
          </p:nvPr>
        </p:nvSpPr>
        <p:spPr>
          <a:xfrm>
            <a:off x="4559299" y="514350"/>
            <a:ext cx="349885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4354909" y="946546"/>
            <a:ext cx="3696891" cy="227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sz="15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18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56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19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19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19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19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194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1940" algn="l" rtl="0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768023" y="0"/>
            <a:ext cx="2491206" cy="121446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SPFGFMzzk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MimYL1pWf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Sq-qT1cm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ctrTitle"/>
          </p:nvPr>
        </p:nvSpPr>
        <p:spPr>
          <a:xfrm>
            <a:off x="289208" y="611934"/>
            <a:ext cx="5939318" cy="95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" sz="7200" b="1" dirty="0">
                <a:solidFill>
                  <a:srgbClr val="000000"/>
                </a:solidFill>
                <a:latin typeface="Devanagari Sangam MN"/>
                <a:cs typeface="Devanagari Sangam MN"/>
              </a:rPr>
              <a:t>TEAM NGINX</a:t>
            </a:r>
            <a:endParaRPr sz="7200" b="1" dirty="0">
              <a:solidFill>
                <a:srgbClr val="000000"/>
              </a:solidFill>
              <a:latin typeface="Devanagari Sangam MN"/>
              <a:cs typeface="Devanagari Sangam MN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489498" y="3530195"/>
            <a:ext cx="78015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1920"/>
            </a:pPr>
            <a:r>
              <a:rPr lang="en-US" sz="2400" dirty="0">
                <a:solidFill>
                  <a:schemeClr val="lt1"/>
                </a:solidFill>
              </a:rPr>
              <a:t>Amanda Chavis, </a:t>
            </a:r>
            <a:r>
              <a:rPr lang="en-US" sz="2400" dirty="0" err="1">
                <a:solidFill>
                  <a:schemeClr val="lt1"/>
                </a:solidFill>
              </a:rPr>
              <a:t>Maaz</a:t>
            </a:r>
            <a:r>
              <a:rPr lang="en-US" sz="2400" dirty="0">
                <a:solidFill>
                  <a:schemeClr val="lt1"/>
                </a:solidFill>
              </a:rPr>
              <a:t> Khan,</a:t>
            </a:r>
          </a:p>
          <a:p>
            <a:pPr marL="0" lvl="0" indent="0" algn="ctr">
              <a:spcBef>
                <a:spcPts val="0"/>
              </a:spcBef>
              <a:buSzPts val="1920"/>
            </a:pPr>
            <a:r>
              <a:rPr lang="en" sz="2400" dirty="0">
                <a:solidFill>
                  <a:schemeClr val="lt1"/>
                </a:solidFill>
              </a:rPr>
              <a:t>Kamchinn Cheang,</a:t>
            </a:r>
          </a:p>
          <a:p>
            <a:pPr marL="0" lvl="0" indent="0" algn="ctr">
              <a:spcBef>
                <a:spcPts val="0"/>
              </a:spcBef>
              <a:buSzPts val="1920"/>
            </a:pPr>
            <a:r>
              <a:rPr lang="en" sz="2400" dirty="0">
                <a:solidFill>
                  <a:schemeClr val="lt1"/>
                </a:solidFill>
              </a:rPr>
              <a:t>Andrew Lin, Jacky Zhang 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51" y="374176"/>
            <a:ext cx="2675193" cy="1304157"/>
          </a:xfrm>
          <a:prstGeom prst="rect">
            <a:avLst/>
          </a:prstGeom>
        </p:spPr>
      </p:pic>
      <p:pic>
        <p:nvPicPr>
          <p:cNvPr id="6" name="Picture 5" descr="fleet manage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0" y="1860480"/>
            <a:ext cx="6032306" cy="1765706"/>
          </a:xfrm>
          <a:prstGeom prst="rect">
            <a:avLst/>
          </a:prstGeom>
        </p:spPr>
      </p:pic>
      <p:sp>
        <p:nvSpPr>
          <p:cNvPr id="155" name="Google Shape;155;p22"/>
          <p:cNvSpPr txBox="1"/>
          <p:nvPr/>
        </p:nvSpPr>
        <p:spPr>
          <a:xfrm>
            <a:off x="3269081" y="1633489"/>
            <a:ext cx="2286000" cy="369332"/>
          </a:xfrm>
          <a:prstGeom prst="rect">
            <a:avLst/>
          </a:prstGeom>
          <a:gradFill>
            <a:gsLst>
              <a:gs pos="0">
                <a:srgbClr val="23D890"/>
              </a:gs>
              <a:gs pos="100000">
                <a:srgbClr val="107F69"/>
              </a:gs>
            </a:gsLst>
            <a:lin ang="5400000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Interface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/>
          <p:nvPr/>
        </p:nvSpPr>
        <p:spPr>
          <a:xfrm>
            <a:off x="3524825" y="2841897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5198879" y="2830137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79880" y="2519189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Client Management</a:t>
            </a:r>
            <a:endParaRPr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5549680" y="2501777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cs typeface="Century Gothic"/>
              </a:rPr>
              <a:t>Client Information Page</a:t>
            </a:r>
            <a:endParaRPr>
              <a:latin typeface="Century Gothic"/>
              <a:cs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cs typeface="Century Gothic"/>
              </a:rPr>
              <a:t>(Accessible By ARI Employees)</a:t>
            </a:r>
            <a:endParaRPr>
              <a:latin typeface="Century Gothic"/>
              <a:cs typeface="Century Gothic"/>
            </a:endParaRPr>
          </a:p>
        </p:txBody>
      </p:sp>
      <p:pic>
        <p:nvPicPr>
          <p:cNvPr id="20" name="Google Shape;168;p24">
            <a:extLst>
              <a:ext uri="{FF2B5EF4-FFF2-40B4-BE49-F238E27FC236}">
                <a16:creationId xmlns:a16="http://schemas.microsoft.com/office/drawing/2014/main" id="{8E99336D-B060-4931-94E0-9691D0AB84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7450" y="2199108"/>
            <a:ext cx="1135903" cy="1419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Google Shape;204;p28">
            <a:extLst>
              <a:ext uri="{FF2B5EF4-FFF2-40B4-BE49-F238E27FC236}">
                <a16:creationId xmlns:a16="http://schemas.microsoft.com/office/drawing/2014/main" id="{714D24C5-FE23-42CE-A561-F570924848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084" y="1810195"/>
            <a:ext cx="354636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" dirty="0">
                <a:solidFill>
                  <a:srgbClr val="C32528"/>
                </a:solidFill>
                <a:latin typeface="Devanagari Sangam MN"/>
                <a:cs typeface="Devanagari Sangam MN"/>
              </a:rPr>
              <a:t>THE UNMET </a:t>
            </a:r>
            <a:r>
              <a:rPr lang="en" dirty="0" smtClean="0">
                <a:solidFill>
                  <a:srgbClr val="C32528"/>
                </a:solidFill>
                <a:latin typeface="Devanagari Sangam MN"/>
                <a:cs typeface="Devanagari Sangam MN"/>
              </a:rPr>
              <a:t>NEEDS				</a:t>
            </a:r>
            <a:r>
              <a:rPr lang="en" dirty="0">
                <a:solidFill>
                  <a:srgbClr val="C32528"/>
                </a:solidFill>
                <a:latin typeface="Devanagari Sangam MN"/>
                <a:cs typeface="Devanagari Sangam MN"/>
              </a:rPr>
              <a:t>		</a:t>
            </a:r>
            <a:endParaRPr dirty="0">
              <a:solidFill>
                <a:srgbClr val="C32528"/>
              </a:solidFill>
              <a:latin typeface="Devanagari Sangam MN"/>
              <a:cs typeface="Devanagari Sangam MN"/>
            </a:endParaRPr>
          </a:p>
        </p:txBody>
      </p:sp>
      <p:sp>
        <p:nvSpPr>
          <p:cNvPr id="23" name="Google Shape;205;p28">
            <a:extLst>
              <a:ext uri="{FF2B5EF4-FFF2-40B4-BE49-F238E27FC236}">
                <a16:creationId xmlns:a16="http://schemas.microsoft.com/office/drawing/2014/main" id="{35D7C05F-3B7A-47CB-80CA-64777CEA88E6}"/>
              </a:ext>
            </a:extLst>
          </p:cNvPr>
          <p:cNvSpPr txBox="1"/>
          <p:nvPr/>
        </p:nvSpPr>
        <p:spPr>
          <a:xfrm>
            <a:off x="5691842" y="1774915"/>
            <a:ext cx="276279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entury Gothic"/>
              <a:buNone/>
            </a:pPr>
            <a:r>
              <a:rPr lang="en" sz="2700" cap="none" dirty="0">
                <a:solidFill>
                  <a:srgbClr val="FFFFFF"/>
                </a:solidFill>
                <a:latin typeface="Devanagari Sangam MN"/>
                <a:ea typeface="Century Gothic"/>
                <a:cs typeface="Devanagari Sangam MN"/>
                <a:sym typeface="Century Gothic"/>
              </a:rPr>
              <a:t>THE SOLUTION</a:t>
            </a:r>
            <a:r>
              <a:rPr lang="en" sz="2700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2700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700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1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3" grpId="0" animBg="1"/>
      <p:bldP spid="216" grpId="0" animBg="1"/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PFGFMzzk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/>
        </p:nvSpPr>
        <p:spPr>
          <a:xfrm>
            <a:off x="3469383" y="2783931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135966" y="2783931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435360" y="2508046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Real-Time Lifecycle Updates</a:t>
            </a:r>
            <a:endParaRPr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5550520" y="2496707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Metric Dashboard &amp; </a:t>
            </a:r>
            <a:r>
              <a:rPr lang="en-US" dirty="0">
                <a:latin typeface="Century Gothic"/>
                <a:cs typeface="Century Gothic"/>
              </a:rPr>
              <a:t>Car Lifecycle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21" name="Google Shape;169;p24">
            <a:extLst>
              <a:ext uri="{FF2B5EF4-FFF2-40B4-BE49-F238E27FC236}">
                <a16:creationId xmlns:a16="http://schemas.microsoft.com/office/drawing/2014/main" id="{13BDA1DA-59B4-4C27-AE82-7D60D18E3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779"/>
          <a:stretch/>
        </p:blipFill>
        <p:spPr>
          <a:xfrm>
            <a:off x="3886451" y="2175588"/>
            <a:ext cx="1146350" cy="141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Google Shape;204;p28">
            <a:extLst>
              <a:ext uri="{FF2B5EF4-FFF2-40B4-BE49-F238E27FC236}">
                <a16:creationId xmlns:a16="http://schemas.microsoft.com/office/drawing/2014/main" id="{2F47025F-B928-4B5D-B2E2-3E13B47EB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679" y="1786255"/>
            <a:ext cx="36027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" dirty="0">
                <a:solidFill>
                  <a:srgbClr val="C32528"/>
                </a:solidFill>
                <a:latin typeface="Devanagari Sangam MN"/>
                <a:cs typeface="Devanagari Sangam MN"/>
              </a:rPr>
              <a:t>THE UNMET NEED</a:t>
            </a:r>
            <a:r>
              <a:rPr lang="en-US" dirty="0">
                <a:solidFill>
                  <a:srgbClr val="C32528"/>
                </a:solidFill>
                <a:latin typeface="Devanagari Sangam MN"/>
                <a:cs typeface="Devanagari Sangam MN"/>
              </a:rPr>
              <a:t>S</a:t>
            </a:r>
            <a:endParaRPr dirty="0">
              <a:solidFill>
                <a:srgbClr val="C32528"/>
              </a:solidFill>
              <a:latin typeface="Devanagari Sangam MN"/>
              <a:cs typeface="Devanagari Sangam MN"/>
            </a:endParaRPr>
          </a:p>
        </p:txBody>
      </p:sp>
      <p:sp>
        <p:nvSpPr>
          <p:cNvPr id="23" name="Google Shape;205;p28">
            <a:extLst>
              <a:ext uri="{FF2B5EF4-FFF2-40B4-BE49-F238E27FC236}">
                <a16:creationId xmlns:a16="http://schemas.microsoft.com/office/drawing/2014/main" id="{959C7648-3A12-4EDF-B674-FDDA91071ED0}"/>
              </a:ext>
            </a:extLst>
          </p:cNvPr>
          <p:cNvSpPr txBox="1"/>
          <p:nvPr/>
        </p:nvSpPr>
        <p:spPr>
          <a:xfrm>
            <a:off x="5624641" y="1786255"/>
            <a:ext cx="298264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entury Gothic"/>
              <a:buNone/>
            </a:pPr>
            <a:r>
              <a:rPr lang="en" sz="2700" cap="none" dirty="0">
                <a:solidFill>
                  <a:srgbClr val="FFFFFF"/>
                </a:solidFill>
                <a:latin typeface="Devanagari Sangam MN"/>
                <a:ea typeface="Century Gothic"/>
                <a:cs typeface="Devanagari Sangam MN"/>
                <a:sym typeface="Century Gothic"/>
              </a:rPr>
              <a:t>THE SOLUTION</a:t>
            </a:r>
            <a:r>
              <a:rPr lang="en" sz="2700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2700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700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20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4" grpId="0" animBg="1"/>
      <p:bldP spid="217" grpId="0" animBg="1"/>
      <p:bldP spid="2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MimYL1pWf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2367059" y="279425"/>
            <a:ext cx="451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n" sz="3600" b="1" dirty="0">
                <a:solidFill>
                  <a:srgbClr val="000000"/>
                </a:solidFill>
                <a:latin typeface="Devanagari Sangam MN"/>
                <a:cs typeface="Devanagari Sangam MN"/>
              </a:rPr>
              <a:t>THE BUDGET </a:t>
            </a:r>
            <a:endParaRPr sz="3600" b="1" dirty="0">
              <a:solidFill>
                <a:srgbClr val="000000"/>
              </a:solidFill>
              <a:latin typeface="Devanagari Sangam MN"/>
              <a:cs typeface="Devanagari Sangam MN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529717" y="4665556"/>
            <a:ext cx="4516041" cy="43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endParaRPr sz="1350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endParaRPr sz="1350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87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endParaRPr sz="1350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4" name="Google Shape;234;p30"/>
          <p:cNvGraphicFramePr/>
          <p:nvPr>
            <p:extLst>
              <p:ext uri="{D42A27DB-BD31-4B8C-83A1-F6EECF244321}">
                <p14:modId xmlns:p14="http://schemas.microsoft.com/office/powerpoint/2010/main" val="3462428678"/>
              </p:ext>
            </p:extLst>
          </p:nvPr>
        </p:nvGraphicFramePr>
        <p:xfrm>
          <a:off x="3529717" y="1498926"/>
          <a:ext cx="4998050" cy="3141150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B3BAC3"/>
                    </a:gs>
                    <a:gs pos="100000">
                      <a:srgbClr val="667092"/>
                    </a:gs>
                  </a:gsLst>
                  <a:lin ang="5400000" scaled="0"/>
                </a:gradFill>
                <a:tableStyleId>{CF941305-FE7D-4798-AF22-8427A0AAA5E3}</a:tableStyleId>
              </a:tblPr>
              <a:tblGrid>
                <a:gridCol w="24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Production Time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2 Months (8 Weeks)</a:t>
                      </a:r>
                      <a:endParaRPr sz="1300" dirty="0">
                        <a:solidFill>
                          <a:srgbClr val="FFF2CC"/>
                        </a:solidFill>
                        <a:latin typeface="Century Gothic"/>
                        <a:ea typeface="Calibri"/>
                        <a:cs typeface="Century Gothic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AWS S3 – Database Management System</a:t>
                      </a:r>
                      <a:endParaRPr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$1,500 per Month </a:t>
                      </a:r>
                      <a:endParaRPr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Developers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2</a:t>
                      </a:r>
                      <a:endParaRPr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Developer Per Hour Cost</a:t>
                      </a:r>
                      <a:endParaRPr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Developer - $75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Tester – $23.58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Project Manager </a:t>
                      </a:r>
                      <a:endParaRPr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1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PM Per Hour Cost</a:t>
                      </a:r>
                      <a:endParaRPr sz="1300">
                        <a:solidFill>
                          <a:srgbClr val="FFF2CC"/>
                        </a:solidFill>
                        <a:latin typeface="Century Gothic"/>
                        <a:ea typeface="Calibri"/>
                        <a:cs typeface="Century Gothic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Manager - $40.50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Total Cost 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2CC"/>
                        </a:solidFill>
                        <a:latin typeface="Century Gothic"/>
                        <a:ea typeface="Calibri"/>
                        <a:cs typeface="Century Gothic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= $47505.60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75 * 8 * 40 = $24000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23.58 * 8 * 40 = $7545.60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40.50 * 8 * 40 = $12960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CC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" sz="1300" dirty="0">
                          <a:solidFill>
                            <a:srgbClr val="FFF2CC"/>
                          </a:solidFill>
                          <a:latin typeface="Century Gothic"/>
                          <a:ea typeface="Calibri"/>
                          <a:cs typeface="Century Gothic"/>
                          <a:sym typeface="Calibri"/>
                        </a:rPr>
                        <a:t>$1500 * 2 = $3000</a:t>
                      </a:r>
                      <a:endParaRPr dirty="0">
                        <a:solidFill>
                          <a:srgbClr val="FFF2CC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3366008" y="4653464"/>
            <a:ext cx="56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tx1"/>
                </a:solidFill>
              </a:rPr>
              <a:t>*Calculation based off of formula: Cost * Per Hour * Working Days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74674182"/>
              </p:ext>
            </p:extLst>
          </p:nvPr>
        </p:nvGraphicFramePr>
        <p:xfrm>
          <a:off x="20591" y="1014373"/>
          <a:ext cx="3345417" cy="362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8605" y="7336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ctrTitle"/>
          </p:nvPr>
        </p:nvSpPr>
        <p:spPr>
          <a:xfrm>
            <a:off x="466124" y="953604"/>
            <a:ext cx="6424580" cy="175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entury Gothic"/>
              <a:buNone/>
            </a:pPr>
            <a:r>
              <a:rPr lang="en" b="1" dirty="0">
                <a:solidFill>
                  <a:srgbClr val="000000"/>
                </a:solidFill>
                <a:latin typeface="Devanagari Sangam MN"/>
                <a:cs typeface="Devanagari Sangam MN"/>
              </a:rPr>
              <a:t>THANK YOU FOR </a:t>
            </a:r>
            <a:r>
              <a:rPr lang="en-US" b="1" dirty="0" smtClean="0">
                <a:solidFill>
                  <a:srgbClr val="000000"/>
                </a:solidFill>
                <a:latin typeface="Devanagari Sangam MN"/>
                <a:cs typeface="Devanagari Sangam MN"/>
              </a:rPr>
              <a:t>LISTENING</a:t>
            </a:r>
            <a:r>
              <a:rPr lang="en-US" b="1" dirty="0">
                <a:solidFill>
                  <a:srgbClr val="000000"/>
                </a:solidFill>
                <a:latin typeface="Devanagari Sangam MN"/>
                <a:cs typeface="Devanagari Sangam MN"/>
              </a:rPr>
              <a:t>!</a:t>
            </a:r>
            <a:r>
              <a:rPr lang="en" b="1" dirty="0" smtClean="0">
                <a:latin typeface="Devanagari Sangam MN"/>
                <a:cs typeface="Devanagari Sangam MN"/>
              </a:rPr>
              <a:t> </a:t>
            </a:r>
            <a:r>
              <a:rPr lang="en" b="1" dirty="0">
                <a:latin typeface="Devanagari Sangam MN"/>
                <a:cs typeface="Devanagari Sangam MN"/>
              </a:rPr>
              <a:t/>
            </a:r>
            <a:br>
              <a:rPr lang="en" b="1" dirty="0">
                <a:latin typeface="Devanagari Sangam MN"/>
                <a:cs typeface="Devanagari Sangam MN"/>
              </a:rPr>
            </a:br>
            <a:r>
              <a:rPr lang="en" b="1" dirty="0" smtClean="0">
                <a:latin typeface="Devanagari Sangam MN"/>
                <a:cs typeface="Devanagari Sangam MN"/>
              </a:rPr>
              <a:t/>
            </a:r>
            <a:br>
              <a:rPr lang="en" b="1" dirty="0" smtClean="0">
                <a:latin typeface="Devanagari Sangam MN"/>
                <a:cs typeface="Devanagari Sangam MN"/>
              </a:rPr>
            </a:br>
            <a:r>
              <a:rPr lang="en-US" b="1" dirty="0" smtClean="0">
                <a:solidFill>
                  <a:srgbClr val="0C50A0"/>
                </a:solidFill>
              </a:rPr>
              <a:t>QUESTIONS</a:t>
            </a:r>
            <a:r>
              <a:rPr lang="en-US" b="1" dirty="0">
                <a:solidFill>
                  <a:srgbClr val="0C50A0"/>
                </a:solidFill>
              </a:rPr>
              <a:t>?</a:t>
            </a:r>
            <a:endParaRPr b="1" dirty="0">
              <a:solidFill>
                <a:srgbClr val="0C50A0"/>
              </a:solidFill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1"/>
          </p:nvPr>
        </p:nvSpPr>
        <p:spPr>
          <a:xfrm>
            <a:off x="583713" y="3484067"/>
            <a:ext cx="4800600" cy="103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 dirty="0">
                <a:solidFill>
                  <a:srgbClr val="FFFFFF"/>
                </a:solidFill>
              </a:rPr>
              <a:t>“We pride ourselves on improving our customers’ fleet management operations and—ultimately—their bottom line.” (ARI)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23" y="0"/>
            <a:ext cx="2491206" cy="1214463"/>
          </a:xfrm>
          <a:prstGeom prst="rect">
            <a:avLst/>
          </a:prstGeom>
        </p:spPr>
      </p:pic>
      <p:pic>
        <p:nvPicPr>
          <p:cNvPr id="6" name="Picture 5" descr="clipart5306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86" y="1575831"/>
            <a:ext cx="2701176" cy="336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t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10" y="2740063"/>
            <a:ext cx="7167265" cy="2650395"/>
          </a:xfrm>
          <a:prstGeom prst="rect">
            <a:avLst/>
          </a:prstGeom>
        </p:spPr>
      </p:pic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48098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" sz="3600" b="1" dirty="0">
                <a:solidFill>
                  <a:schemeClr val="accent1"/>
                </a:solidFill>
                <a:latin typeface="Devanagari Sangam MN"/>
                <a:cs typeface="Devanagari Sangam MN"/>
              </a:rPr>
              <a:t>THE BIG IDEA </a:t>
            </a:r>
            <a:endParaRPr sz="3600" b="1" dirty="0">
              <a:solidFill>
                <a:schemeClr val="accent1"/>
              </a:solidFill>
              <a:latin typeface="Devanagari Sangam MN"/>
              <a:cs typeface="Devanagari Sangam MN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21923" y="1207024"/>
            <a:ext cx="6750994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" sz="2000" dirty="0">
                <a:solidFill>
                  <a:srgbClr val="FFFFFF"/>
                </a:solidFill>
              </a:rPr>
              <a:t>Develop a tool that manages all vehicles contracted for sale</a:t>
            </a:r>
            <a:endParaRPr sz="2000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" sz="2000" dirty="0">
                <a:solidFill>
                  <a:srgbClr val="FFFFFF"/>
                </a:solidFill>
              </a:rPr>
              <a:t>Capture updates of the vehicle lifecycle</a:t>
            </a:r>
            <a:endParaRPr sz="2000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" sz="2000" dirty="0">
                <a:solidFill>
                  <a:srgbClr val="FFFFFF"/>
                </a:solidFill>
              </a:rPr>
              <a:t>Improve communications with current and potential future clients </a:t>
            </a:r>
            <a:endParaRPr sz="2000" dirty="0">
              <a:solidFill>
                <a:srgbClr val="FFFFFF"/>
              </a:solidFill>
            </a:endParaRPr>
          </a:p>
          <a:p>
            <a:pPr marL="285750" lvl="0" indent="-171450" algn="l" rtl="0">
              <a:spcBef>
                <a:spcPts val="22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200"/>
              </a:spcBef>
              <a:spcAft>
                <a:spcPts val="1600"/>
              </a:spcAft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" name="Picture 1" descr="fleet 5.p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9DD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6"/>
          <a:stretch/>
        </p:blipFill>
        <p:spPr>
          <a:xfrm>
            <a:off x="3333962" y="3576841"/>
            <a:ext cx="2145676" cy="156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84583" y="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2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" sz="3600" b="1" dirty="0">
                <a:solidFill>
                  <a:schemeClr val="accent1"/>
                </a:solidFill>
                <a:latin typeface="Devanagari Sangam MN"/>
                <a:cs typeface="Devanagari Sangam MN"/>
              </a:rPr>
              <a:t>THE STAKEHOLDERS</a:t>
            </a:r>
            <a:endParaRPr sz="3600" b="1" dirty="0">
              <a:solidFill>
                <a:schemeClr val="accent1"/>
              </a:solidFill>
              <a:latin typeface="Devanagari Sangam MN"/>
              <a:cs typeface="Devanagari Sangam MN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l="6812" r="4880"/>
          <a:stretch/>
        </p:blipFill>
        <p:spPr>
          <a:xfrm>
            <a:off x="498944" y="1205985"/>
            <a:ext cx="2120513" cy="266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1797" y="1183304"/>
            <a:ext cx="2100473" cy="2668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 l="24296" r="3383"/>
          <a:stretch/>
        </p:blipFill>
        <p:spPr>
          <a:xfrm>
            <a:off x="5937086" y="1171965"/>
            <a:ext cx="2125395" cy="2668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0" name="Google Shape;170;p24"/>
          <p:cNvSpPr txBox="1"/>
          <p:nvPr/>
        </p:nvSpPr>
        <p:spPr>
          <a:xfrm>
            <a:off x="743306" y="4186595"/>
            <a:ext cx="15491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Hunt </a:t>
            </a:r>
            <a:endParaRPr dirty="0"/>
          </a:p>
        </p:txBody>
      </p:sp>
      <p:sp>
        <p:nvSpPr>
          <p:cNvPr id="171" name="Google Shape;171;p24"/>
          <p:cNvSpPr txBox="1"/>
          <p:nvPr/>
        </p:nvSpPr>
        <p:spPr>
          <a:xfrm>
            <a:off x="6272153" y="4194048"/>
            <a:ext cx="1615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Ashley Miller</a:t>
            </a:r>
            <a:endParaRPr dirty="0"/>
          </a:p>
        </p:txBody>
      </p:sp>
      <p:sp>
        <p:nvSpPr>
          <p:cNvPr id="172" name="Google Shape;172;p24"/>
          <p:cNvSpPr txBox="1"/>
          <p:nvPr/>
        </p:nvSpPr>
        <p:spPr>
          <a:xfrm>
            <a:off x="3566387" y="4194048"/>
            <a:ext cx="1526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Henry Grant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8716" y="83866"/>
            <a:ext cx="3627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" sz="3600" b="1" dirty="0">
                <a:solidFill>
                  <a:schemeClr val="accent1"/>
                </a:solidFill>
                <a:latin typeface="Devanagari Sangam MN"/>
                <a:cs typeface="Devanagari Sangam MN"/>
              </a:rPr>
              <a:t>WILLIAM HUNT</a:t>
            </a:r>
            <a:endParaRPr sz="3600" b="1" dirty="0">
              <a:solidFill>
                <a:schemeClr val="accent1"/>
              </a:solidFill>
              <a:latin typeface="Devanagari Sangam MN"/>
              <a:cs typeface="Devanagari Sangam MN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269391" y="927641"/>
            <a:ext cx="2808000" cy="34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Age: 30</a:t>
            </a:r>
            <a:endParaRPr sz="16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Married with 1 son</a:t>
            </a:r>
            <a:endParaRPr sz="16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Location: Mt. Laurel, NJ</a:t>
            </a:r>
            <a:endParaRPr sz="16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Income: $60K</a:t>
            </a:r>
            <a:endParaRPr sz="16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Communications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 dirty="0">
                <a:solidFill>
                  <a:schemeClr val="lt1"/>
                </a:solidFill>
              </a:rPr>
              <a:t>     Degree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Outgoing, Personable, and great with numbers.</a:t>
            </a:r>
            <a:endParaRPr sz="1600" dirty="0">
              <a:solidFill>
                <a:schemeClr val="lt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Golfing, Traveling, and collecting cars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47413" y="405547"/>
            <a:ext cx="5034789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None/>
            </a:pPr>
            <a:r>
              <a:rPr lang="en" sz="1800" i="1" dirty="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Global Service Excellence Representative</a:t>
            </a:r>
            <a:endParaRPr sz="1800" i="1" dirty="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" name="Google Shape;167;p24"/>
          <p:cNvPicPr preferRelativeResize="0"/>
          <p:nvPr/>
        </p:nvPicPr>
        <p:blipFill rotWithShape="1">
          <a:blip r:embed="rId3">
            <a:alphaModFix/>
          </a:blip>
          <a:srcRect l="6812" r="4880"/>
          <a:stretch/>
        </p:blipFill>
        <p:spPr>
          <a:xfrm>
            <a:off x="4717289" y="355585"/>
            <a:ext cx="2120513" cy="266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1" name="Google Shape;181;p25"/>
          <p:cNvSpPr txBox="1"/>
          <p:nvPr/>
        </p:nvSpPr>
        <p:spPr>
          <a:xfrm>
            <a:off x="3812245" y="3137953"/>
            <a:ext cx="4474464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None/>
            </a:pPr>
            <a:r>
              <a:rPr lang="en" sz="1800" b="1" dirty="0">
                <a:solidFill>
                  <a:schemeClr val="lt1"/>
                </a:solidFill>
                <a:latin typeface="Century Gothic"/>
                <a:ea typeface="Average"/>
                <a:cs typeface="Century Gothic"/>
                <a:sym typeface="Average"/>
              </a:rPr>
              <a:t>“</a:t>
            </a:r>
            <a:r>
              <a:rPr lang="en-US" sz="1800" b="1" dirty="0">
                <a:solidFill>
                  <a:schemeClr val="lt1"/>
                </a:solidFill>
                <a:latin typeface="Century Gothic"/>
                <a:ea typeface="Average"/>
                <a:cs typeface="Century Gothic"/>
                <a:sym typeface="Average"/>
              </a:rPr>
              <a:t>At ARI we </a:t>
            </a:r>
            <a:r>
              <a:rPr lang="en" sz="1800" b="1" dirty="0">
                <a:solidFill>
                  <a:schemeClr val="lt1"/>
                </a:solidFill>
                <a:latin typeface="Century Gothic"/>
                <a:ea typeface="Average"/>
                <a:cs typeface="Century Gothic"/>
                <a:sym typeface="Average"/>
              </a:rPr>
              <a:t>want to do everything we can to get back to clients within a reasonable timeframe.  It would be helpful to have a record of frequently asked questions from clients to better assist them”</a:t>
            </a:r>
            <a:endParaRPr sz="1800" b="1" dirty="0">
              <a:solidFill>
                <a:schemeClr val="lt1"/>
              </a:solidFill>
              <a:latin typeface="Century Gothic"/>
              <a:ea typeface="Average"/>
              <a:cs typeface="Century Gothic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-613790" y="133331"/>
            <a:ext cx="4221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" sz="3600" b="1" dirty="0">
                <a:solidFill>
                  <a:schemeClr val="accent1"/>
                </a:solidFill>
                <a:latin typeface="Devanagari Sangam MN"/>
                <a:cs typeface="Devanagari Sangam MN"/>
              </a:rPr>
              <a:t>HENRY GRANT</a:t>
            </a:r>
            <a:endParaRPr sz="3600" b="1" dirty="0">
              <a:solidFill>
                <a:schemeClr val="accent1"/>
              </a:solidFill>
              <a:latin typeface="Devanagari Sangam MN"/>
              <a:cs typeface="Devanagari Sangam MN"/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145300" y="1029758"/>
            <a:ext cx="2956500" cy="3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Age: 28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Single, no kids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Location: Mt. Laurel, NJ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Income: $51K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Business Management Degree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Organized, Takes Initiative, and Detail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 dirty="0">
                <a:solidFill>
                  <a:srgbClr val="FFFFFF"/>
                </a:solidFill>
              </a:rPr>
              <a:t>     Oriented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Going to beer tastings, photography, and spending time with friends </a:t>
            </a:r>
            <a:endParaRPr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82789" y="395400"/>
            <a:ext cx="2828143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None/>
            </a:pPr>
            <a:r>
              <a:rPr lang="en" sz="1800" i="1" dirty="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Support Coordinator</a:t>
            </a:r>
            <a:endParaRPr sz="1800" i="1" dirty="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5487" y="145159"/>
            <a:ext cx="2100473" cy="2668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0" name="Google Shape;190;p26"/>
          <p:cNvSpPr txBox="1"/>
          <p:nvPr/>
        </p:nvSpPr>
        <p:spPr>
          <a:xfrm>
            <a:off x="3174406" y="3113478"/>
            <a:ext cx="5159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None/>
            </a:pPr>
            <a:r>
              <a:rPr lang="en" sz="1800" b="1" dirty="0">
                <a:solidFill>
                  <a:srgbClr val="FFFFFF"/>
                </a:solidFill>
                <a:latin typeface="Century Gothic"/>
                <a:ea typeface="Average"/>
                <a:cs typeface="Century Gothic"/>
                <a:sym typeface="Average"/>
              </a:rPr>
              <a:t>“My boss has me reach out to our clients whenever we need additional information.  I normally have to sit through old emails to find their contact info.  Having it all in one place would be great!”</a:t>
            </a:r>
            <a:endParaRPr sz="1800" b="1" dirty="0">
              <a:solidFill>
                <a:srgbClr val="FFFFFF"/>
              </a:solidFill>
              <a:latin typeface="Century Gothic"/>
              <a:ea typeface="Average"/>
              <a:cs typeface="Century Gothic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-156641" y="103675"/>
            <a:ext cx="4059406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" sz="3600" b="1" dirty="0">
                <a:solidFill>
                  <a:schemeClr val="accent1"/>
                </a:solidFill>
                <a:latin typeface="Devanagari Sangam MN"/>
                <a:cs typeface="Devanagari Sangam MN"/>
              </a:rPr>
              <a:t>ASHLEY MILLER</a:t>
            </a:r>
            <a:endParaRPr sz="3600" b="1" dirty="0">
              <a:solidFill>
                <a:schemeClr val="accent1"/>
              </a:solidFill>
              <a:latin typeface="Devanagari Sangam MN"/>
              <a:cs typeface="Devanagari Sangam MN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117176" y="940806"/>
            <a:ext cx="2808000" cy="3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Age: 34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Married with 1 son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Location: Mt. Laurel, NJ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Income: $68K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Marketing Degree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Friendly, Reliable, and Detail Oriented</a:t>
            </a:r>
            <a:endParaRPr sz="1600" dirty="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dirty="0">
                <a:solidFill>
                  <a:srgbClr val="FFFFFF"/>
                </a:solidFill>
              </a:rPr>
              <a:t>Jogging, Painting, and Yoga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40535" y="406481"/>
            <a:ext cx="3179914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None/>
            </a:pPr>
            <a:r>
              <a:rPr lang="en" sz="1800" i="1" dirty="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Remarketing Sales Manager</a:t>
            </a:r>
            <a:endParaRPr sz="1800" i="1" dirty="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" name="Google Shape;169;p24"/>
          <p:cNvPicPr preferRelativeResize="0"/>
          <p:nvPr/>
        </p:nvPicPr>
        <p:blipFill rotWithShape="1">
          <a:blip r:embed="rId3">
            <a:alphaModFix/>
          </a:blip>
          <a:srcRect l="24296" r="3383"/>
          <a:stretch/>
        </p:blipFill>
        <p:spPr>
          <a:xfrm>
            <a:off x="4530971" y="287549"/>
            <a:ext cx="2125395" cy="2668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9" name="Google Shape;199;p27"/>
          <p:cNvSpPr txBox="1"/>
          <p:nvPr/>
        </p:nvSpPr>
        <p:spPr>
          <a:xfrm>
            <a:off x="3239586" y="2966786"/>
            <a:ext cx="51144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None/>
            </a:pPr>
            <a:r>
              <a:rPr lang="en" sz="1800" b="1" dirty="0">
                <a:solidFill>
                  <a:srgbClr val="FFFFFF"/>
                </a:solidFill>
                <a:latin typeface="Century Gothic"/>
                <a:ea typeface="Average"/>
                <a:cs typeface="Century Gothic"/>
                <a:sym typeface="Average"/>
              </a:rPr>
              <a:t>“Currently, I have to go through a lot of paperwork to make sure we have everything in order to each step in a vehicle’s lifecycle.  It would be great if I could quickly view where a vehicle is in a lifecycle so that I can give updates in a timely fashion”</a:t>
            </a:r>
            <a:endParaRPr sz="1800" b="1" dirty="0">
              <a:solidFill>
                <a:srgbClr val="FFFFFF"/>
              </a:solidFill>
              <a:latin typeface="Century Gothic"/>
              <a:ea typeface="Average"/>
              <a:cs typeface="Century Gothic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80911" y="1009015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" dirty="0">
                <a:solidFill>
                  <a:srgbClr val="C32528"/>
                </a:solidFill>
                <a:latin typeface="Devanagari Sangam MN"/>
                <a:cs typeface="Devanagari Sangam MN"/>
              </a:rPr>
              <a:t>THE UNMET NEEDS</a:t>
            </a:r>
            <a:r>
              <a:rPr lang="en" dirty="0"/>
              <a:t>							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5140015" y="1019931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entury Gothic"/>
              <a:buNone/>
            </a:pPr>
            <a:r>
              <a:rPr lang="en" sz="2700" cap="none" dirty="0">
                <a:solidFill>
                  <a:srgbClr val="FFFFFF"/>
                </a:solidFill>
                <a:latin typeface="Devanagari Sangam MN"/>
                <a:ea typeface="Century Gothic"/>
                <a:cs typeface="Devanagari Sangam MN"/>
                <a:sym typeface="Century Gothic"/>
              </a:rPr>
              <a:t>THE SOLUTION</a:t>
            </a:r>
            <a:r>
              <a:rPr lang="en" sz="2700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2700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  <a:endParaRPr sz="2700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3269533" y="1883709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939153" y="1824909"/>
            <a:ext cx="310803" cy="2213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3338560" y="3100858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3338560" y="4470886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4871508" y="3100858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4899312" y="4470886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211303" y="1533910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Client Communications</a:t>
            </a:r>
            <a:endParaRPr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211303" y="2789910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entury Gothic"/>
                <a:cs typeface="Century Gothic"/>
              </a:rPr>
              <a:t>Client Management</a:t>
            </a:r>
            <a:endParaRPr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211303" y="4045910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entury Gothic"/>
                <a:cs typeface="Century Gothic"/>
              </a:rPr>
              <a:t>Real-Time Lifecycle Updates</a:t>
            </a:r>
            <a:endParaRPr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5281103" y="4045910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  <a:cs typeface="Century Gothic"/>
              </a:rPr>
              <a:t>Metric Dashboard &amp; </a:t>
            </a:r>
            <a:r>
              <a:rPr lang="en-US" dirty="0">
                <a:latin typeface="Century Gothic"/>
                <a:cs typeface="Century Gothic"/>
              </a:rPr>
              <a:t>Car Lifecycle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5281103" y="2772498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cs typeface="Century Gothic"/>
              </a:rPr>
              <a:t>Client Information Page</a:t>
            </a:r>
            <a:endParaRPr>
              <a:latin typeface="Century Gothic"/>
              <a:cs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cs typeface="Century Gothic"/>
              </a:rPr>
              <a:t>(Accessible By ARI Employees)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5281103" y="1521788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cs typeface="Century Gothic"/>
              </a:rPr>
              <a:t>Live Chat &amp; Email Communication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22" name="Google Shape;167;p24">
            <a:extLst>
              <a:ext uri="{FF2B5EF4-FFF2-40B4-BE49-F238E27FC236}">
                <a16:creationId xmlns:a16="http://schemas.microsoft.com/office/drawing/2014/main" id="{681A53DE-D145-42CA-BE02-A6724855F6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4294" y="1305352"/>
            <a:ext cx="1069812" cy="1105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Google Shape;168;p24">
            <a:extLst>
              <a:ext uri="{FF2B5EF4-FFF2-40B4-BE49-F238E27FC236}">
                <a16:creationId xmlns:a16="http://schemas.microsoft.com/office/drawing/2014/main" id="{8E99336D-B060-4931-94E0-9691D0AB84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270" y="2563665"/>
            <a:ext cx="1030078" cy="1078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Google Shape;169;p24">
            <a:extLst>
              <a:ext uri="{FF2B5EF4-FFF2-40B4-BE49-F238E27FC236}">
                <a16:creationId xmlns:a16="http://schemas.microsoft.com/office/drawing/2014/main" id="{13BDA1DA-59B4-4C27-AE82-7D60D18E3A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779"/>
          <a:stretch/>
        </p:blipFill>
        <p:spPr>
          <a:xfrm>
            <a:off x="3721826" y="3892537"/>
            <a:ext cx="1017003" cy="1098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82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397567" y="1809775"/>
            <a:ext cx="36575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" dirty="0">
                <a:solidFill>
                  <a:srgbClr val="C32528"/>
                </a:solidFill>
                <a:latin typeface="Devanagari Sangam MN"/>
                <a:cs typeface="Devanagari Sangam MN"/>
              </a:rPr>
              <a:t>THE UNMET NEEDS</a:t>
            </a:r>
            <a:r>
              <a:rPr lang="en" dirty="0"/>
              <a:t>							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5691842" y="1774495"/>
            <a:ext cx="27980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entury Gothic"/>
              <a:buNone/>
            </a:pPr>
            <a:r>
              <a:rPr lang="en" sz="2700" cap="none" dirty="0">
                <a:solidFill>
                  <a:srgbClr val="FFFFFF"/>
                </a:solidFill>
                <a:latin typeface="Devanagari Sangam MN"/>
                <a:ea typeface="Century Gothic"/>
                <a:cs typeface="Devanagari Sangam MN"/>
                <a:sym typeface="Century Gothic"/>
              </a:rPr>
              <a:t>THE SOLUTION</a:t>
            </a:r>
            <a:r>
              <a:rPr lang="en" sz="2700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2700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  <a:endParaRPr sz="2700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3526351" y="2776559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5184213" y="2753039"/>
            <a:ext cx="310803" cy="163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79880" y="2520840"/>
            <a:ext cx="2964000" cy="871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Client Communications</a:t>
            </a:r>
            <a:endParaRPr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5549680" y="2486040"/>
            <a:ext cx="2964000" cy="87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cs typeface="Century Gothic"/>
              </a:rPr>
              <a:t>Live Chat &amp; Email Communication</a:t>
            </a:r>
            <a:endParaRPr dirty="0">
              <a:latin typeface="Century Gothic"/>
              <a:cs typeface="Century Gothic"/>
            </a:endParaRPr>
          </a:p>
        </p:txBody>
      </p:sp>
      <p:pic>
        <p:nvPicPr>
          <p:cNvPr id="19" name="Google Shape;167;p24">
            <a:extLst>
              <a:ext uri="{FF2B5EF4-FFF2-40B4-BE49-F238E27FC236}">
                <a16:creationId xmlns:a16="http://schemas.microsoft.com/office/drawing/2014/main" id="{681A53DE-D145-42CA-BE02-A6724855F6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956" y="2128548"/>
            <a:ext cx="1140361" cy="1419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 animBg="1"/>
      <p:bldP spid="215" grpId="0" animBg="1"/>
      <p:bldP spid="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Sq-qT1cmU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382</TotalTime>
  <Words>1068</Words>
  <Application>Microsoft Office PowerPoint</Application>
  <PresentationFormat>On-screen Show (16:9)</PresentationFormat>
  <Paragraphs>178</Paragraphs>
  <Slides>15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Average</vt:lpstr>
      <vt:lpstr>Calibri</vt:lpstr>
      <vt:lpstr>Century Gothic</vt:lpstr>
      <vt:lpstr>Courier New</vt:lpstr>
      <vt:lpstr>Devanagari Sangam MN</vt:lpstr>
      <vt:lpstr>Noto Sans Symbols</vt:lpstr>
      <vt:lpstr>Times New Roman</vt:lpstr>
      <vt:lpstr>Slice</vt:lpstr>
      <vt:lpstr>TEAM NGINX</vt:lpstr>
      <vt:lpstr>THE BIG IDEA </vt:lpstr>
      <vt:lpstr> THE STAKEHOLDERS</vt:lpstr>
      <vt:lpstr>WILLIAM HUNT</vt:lpstr>
      <vt:lpstr>HENRY GRANT</vt:lpstr>
      <vt:lpstr>ASHLEY MILLER</vt:lpstr>
      <vt:lpstr>THE UNMET NEEDS       </vt:lpstr>
      <vt:lpstr>THE UNMET NEEDS       </vt:lpstr>
      <vt:lpstr>PowerPoint Presentation</vt:lpstr>
      <vt:lpstr>THE UNMET NEEDS      </vt:lpstr>
      <vt:lpstr>PowerPoint Presentation</vt:lpstr>
      <vt:lpstr>THE UNMET NEEDS</vt:lpstr>
      <vt:lpstr>PowerPoint Presentation</vt:lpstr>
      <vt:lpstr>THE BUDGET </vt:lpstr>
      <vt:lpstr>THANK YOU FOR LISTENING!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NGINX</dc:title>
  <dc:creator>Andrew Lin</dc:creator>
  <cp:lastModifiedBy>Andrew Lin</cp:lastModifiedBy>
  <cp:revision>21</cp:revision>
  <dcterms:modified xsi:type="dcterms:W3CDTF">2018-12-03T21:32:25Z</dcterms:modified>
</cp:coreProperties>
</file>