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5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3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7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3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6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7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5212F-86F7-45A6-97D0-F345B6D625CF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04E8-9835-45BD-BAB8-C77FB4D33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75657" y="313509"/>
            <a:ext cx="9457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Maptivities</a:t>
            </a:r>
            <a:r>
              <a:rPr lang="en-US" sz="3200" dirty="0" smtClean="0"/>
              <a:t> Data Model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429" t="29376" r="22537" b="21339"/>
          <a:stretch/>
        </p:blipFill>
        <p:spPr>
          <a:xfrm>
            <a:off x="1175656" y="1266186"/>
            <a:ext cx="8940105" cy="478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89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 Genuario</dc:creator>
  <cp:lastModifiedBy>Daniel J Genuario</cp:lastModifiedBy>
  <cp:revision>2</cp:revision>
  <dcterms:created xsi:type="dcterms:W3CDTF">2017-12-08T19:25:45Z</dcterms:created>
  <dcterms:modified xsi:type="dcterms:W3CDTF">2017-12-08T19:30:39Z</dcterms:modified>
</cp:coreProperties>
</file>