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7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B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5173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45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91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819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49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70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31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119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199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527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3577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395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523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0795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7311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229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139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10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446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411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E93D4-168C-4665-9BBB-9AB4FE39A1D9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89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1940120" y="209346"/>
            <a:ext cx="5263759" cy="1314058"/>
          </a:xfrm>
          <a:prstGeom prst="rect">
            <a:avLst/>
          </a:prstGeom>
          <a:solidFill>
            <a:srgbClr val="B7B7B7">
              <a:alpha val="50000"/>
            </a:srgbClr>
          </a:solidFill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BeHeardPhilly</a:t>
            </a:r>
            <a:r>
              <a:rPr lang="en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Client-Facing Web Tool</a:t>
            </a:r>
            <a:r>
              <a:rPr lang="e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56"/>
          <p:cNvSpPr txBox="1"/>
          <p:nvPr/>
        </p:nvSpPr>
        <p:spPr>
          <a:xfrm>
            <a:off x="146775" y="1732750"/>
            <a:ext cx="3000000" cy="3082200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Analysts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Brandan Mackowsky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Adama Traore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 Chiao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Lam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Dennis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6052775" y="1732750"/>
            <a:ext cx="2918700" cy="3082200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Managers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Noah Mercado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Kim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endParaRPr sz="2000" dirty="0"/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endParaRPr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" name="Shape 63"/>
          <p:cNvSpPr txBox="1"/>
          <p:nvPr/>
        </p:nvSpPr>
        <p:spPr>
          <a:xfrm>
            <a:off x="192600" y="-46050"/>
            <a:ext cx="3185400" cy="158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8000"/>
              </a:lnSpc>
              <a:spcBef>
                <a:spcPts val="0"/>
              </a:spcBef>
              <a:buNone/>
            </a:pPr>
            <a:r>
              <a:rPr lang="en" sz="3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of Clients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4136175" y="121650"/>
            <a:ext cx="4822800" cy="12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8000"/>
              </a:lnSpc>
              <a:spcBef>
                <a:spcPts val="0"/>
              </a:spcBef>
              <a:buNone/>
            </a:pPr>
            <a:r>
              <a:rPr lang="en" sz="3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for Change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296800" y="1185224"/>
            <a:ext cx="3000000" cy="2929575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>
              <a:spcBef>
                <a:spcPts val="0"/>
              </a:spcBef>
              <a:buSzPct val="100000"/>
              <a:buChar char="●"/>
            </a:pPr>
            <a:r>
              <a:rPr lang="e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a way to communicate with BHP online.</a:t>
            </a:r>
          </a:p>
          <a:p>
            <a:pPr lvl="0">
              <a:spcBef>
                <a:spcPts val="0"/>
              </a:spcBef>
              <a:buNone/>
            </a:pPr>
            <a:endParaRPr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323850">
              <a:spcBef>
                <a:spcPts val="0"/>
              </a:spcBef>
              <a:buSzPct val="100000"/>
              <a:buChar char="●"/>
            </a:pPr>
            <a:r>
              <a:rPr lang="e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way to access their survey results and data.</a:t>
            </a:r>
          </a:p>
          <a:p>
            <a:pPr lvl="0">
              <a:spcBef>
                <a:spcPts val="0"/>
              </a:spcBef>
              <a:buNone/>
            </a:pPr>
            <a:endParaRPr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323850">
              <a:spcBef>
                <a:spcPts val="0"/>
              </a:spcBef>
              <a:buSzPct val="100000"/>
              <a:buChar char="●"/>
            </a:pPr>
            <a:r>
              <a:rPr lang="e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be more active in survey creation and progress.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6" name="Shape 66"/>
          <p:cNvSpPr txBox="1"/>
          <p:nvPr/>
        </p:nvSpPr>
        <p:spPr>
          <a:xfrm>
            <a:off x="4733600" y="1132749"/>
            <a:ext cx="3884400" cy="2982049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>
              <a:spcBef>
                <a:spcPts val="0"/>
              </a:spcBef>
              <a:buSzPct val="100000"/>
              <a:buChar char="●"/>
            </a:pPr>
            <a:r>
              <a:rPr lang="e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a greater online presences for BHP and closer relations with its clients</a:t>
            </a:r>
          </a:p>
          <a:p>
            <a:pPr lvl="0">
              <a:spcBef>
                <a:spcPts val="0"/>
              </a:spcBef>
              <a:buNone/>
            </a:pPr>
            <a:endParaRPr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323850">
              <a:spcBef>
                <a:spcPts val="0"/>
              </a:spcBef>
              <a:buSzPct val="100000"/>
              <a:buChar char="●"/>
            </a:pPr>
            <a:r>
              <a:rPr lang="e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 to have multiple survey results saved in one place.</a:t>
            </a:r>
          </a:p>
          <a:p>
            <a:pPr lvl="0">
              <a:spcBef>
                <a:spcPts val="0"/>
              </a:spcBef>
              <a:buNone/>
            </a:pPr>
            <a:endParaRPr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323850">
              <a:spcBef>
                <a:spcPts val="0"/>
              </a:spcBef>
              <a:buSzPct val="100000"/>
              <a:buChar char="●"/>
            </a:pPr>
            <a:r>
              <a:rPr lang="e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more power into the hands of clients and appeal to a broader audience.</a:t>
            </a:r>
          </a:p>
        </p:txBody>
      </p:sp>
      <p:sp>
        <p:nvSpPr>
          <p:cNvPr id="67" name="Shape 67"/>
          <p:cNvSpPr/>
          <p:nvPr/>
        </p:nvSpPr>
        <p:spPr>
          <a:xfrm>
            <a:off x="3631275" y="1279650"/>
            <a:ext cx="849000" cy="136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3590700" y="2317750"/>
            <a:ext cx="849000" cy="136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3631275" y="3306575"/>
            <a:ext cx="849000" cy="136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>
            <a:alpha val="50000"/>
          </a:srgbClr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25" y="-1"/>
            <a:ext cx="4769858" cy="284480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475" y="2718100"/>
            <a:ext cx="4500524" cy="245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125" y="2718100"/>
            <a:ext cx="4659600" cy="2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6462" y="0"/>
            <a:ext cx="4500525" cy="27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462450" y="329800"/>
            <a:ext cx="2328300" cy="572700"/>
          </a:xfrm>
          <a:prstGeom prst="rect">
            <a:avLst/>
          </a:prstGeom>
          <a:solidFill>
            <a:srgbClr val="B7B7B7">
              <a:alpha val="5000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Big Idea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754750" y="1006875"/>
            <a:ext cx="3485400" cy="1123200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communication </a:t>
            </a:r>
            <a:r>
              <a:rPr lang="e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</a:t>
            </a:r>
            <a:endParaRPr lang="e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5722950" y="936375"/>
            <a:ext cx="2844900" cy="1290358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a simple way to get </a:t>
            </a:r>
            <a:r>
              <a:rPr lang="e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  <a:endParaRPr lang="e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859750" y="3358500"/>
            <a:ext cx="3380400" cy="902700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a full client </a:t>
            </a:r>
            <a:r>
              <a:rPr lang="e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endParaRPr lang="e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81"/>
          <p:cNvSpPr txBox="1"/>
          <p:nvPr/>
        </p:nvSpPr>
        <p:spPr>
          <a:xfrm>
            <a:off x="5187450" y="3358500"/>
            <a:ext cx="3380400" cy="902700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Centralized workflow</a:t>
            </a:r>
            <a:endParaRPr lang="e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>
            <a:alpha val="50000"/>
          </a:srgbClr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50" cy="5143500"/>
          </a:xfrm>
          <a:prstGeom prst="rect">
            <a:avLst/>
          </a:prstGeom>
        </p:spPr>
      </p:pic>
      <p:sp>
        <p:nvSpPr>
          <p:cNvPr id="88" name="Shape 88"/>
          <p:cNvSpPr txBox="1"/>
          <p:nvPr/>
        </p:nvSpPr>
        <p:spPr>
          <a:xfrm>
            <a:off x="2496125" y="-96525"/>
            <a:ext cx="4277700" cy="101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Users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98175" y="2559274"/>
            <a:ext cx="4554900" cy="2524125"/>
          </a:xfrm>
          <a:prstGeom prst="rect">
            <a:avLst/>
          </a:prstGeom>
          <a:solidFill>
            <a:srgbClr val="B7B7B7">
              <a:alpha val="5000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Daryl Stein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Professor of Marketing at Drexel 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need a cost effective method to give my students real data on effective advertising in Philadelphia.”</a:t>
            </a:r>
          </a:p>
          <a:p>
            <a:pPr marL="1143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rtl="0">
              <a:spcBef>
                <a:spcPts val="0"/>
              </a:spcBef>
              <a:buNone/>
            </a:pP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F2F2F2"/>
              </a:solidFill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4783538" y="2559275"/>
            <a:ext cx="4198983" cy="2524124"/>
          </a:xfrm>
          <a:prstGeom prst="rect">
            <a:avLst/>
          </a:prstGeom>
          <a:solidFill>
            <a:srgbClr val="B7B7B7">
              <a:alpha val="5000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 Hughes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 Lead at Penn Medicine’s Department of Family Medicine and Community 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need to stay up to date with the health of people in Philadelphia.”</a:t>
            </a:r>
          </a:p>
          <a:p>
            <a:pPr marL="11430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endParaRPr lang="en" sz="1800" dirty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9983" y="764539"/>
            <a:ext cx="1986092" cy="178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6427" y="750144"/>
            <a:ext cx="2918395" cy="1794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uiExpand="1" build="p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"/>
            <a:ext cx="6858000" cy="5143500"/>
          </a:xfrm>
          <a:prstGeom prst="rect">
            <a:avLst/>
          </a:prstGeom>
        </p:spPr>
      </p:pic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82450" y="455449"/>
            <a:ext cx="3658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282450" y="1666917"/>
            <a:ext cx="3658800" cy="2439417"/>
          </a:xfrm>
          <a:prstGeom prst="rect">
            <a:avLst/>
          </a:prstGeom>
          <a:solidFill>
            <a:srgbClr val="DBDBDB">
              <a:alpha val="50196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Client registration and login 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 party survey 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 time dashboard 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3700" y="2948"/>
            <a:ext cx="4902199" cy="514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737763" y="313642"/>
            <a:ext cx="3990000" cy="572700"/>
          </a:xfrm>
          <a:prstGeom prst="rect">
            <a:avLst/>
          </a:prstGeom>
          <a:solidFill>
            <a:srgbClr val="B7B7B7">
              <a:alpha val="5000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Business Case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68300" y="1281275"/>
            <a:ext cx="2820300" cy="2850300"/>
          </a:xfrm>
          <a:prstGeom prst="rect">
            <a:avLst/>
          </a:prstGeom>
          <a:solidFill>
            <a:srgbClr val="B7B7B7">
              <a:alpha val="5000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This Solution</a:t>
            </a:r>
            <a:r>
              <a:rPr lang="en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Easy Navigation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Point of communication with clients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Easily accessible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Encompasses multiple needs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lang="e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body" idx="4294967295"/>
          </p:nvPr>
        </p:nvSpPr>
        <p:spPr>
          <a:xfrm>
            <a:off x="5999251" y="1280425"/>
            <a:ext cx="2733417" cy="2851150"/>
          </a:xfrm>
          <a:prstGeom prst="rect">
            <a:avLst/>
          </a:prstGeom>
          <a:solidFill>
            <a:srgbClr val="B7B7B7">
              <a:alpha val="5000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Resources </a:t>
            </a: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</a:p>
          <a:p>
            <a:pPr lvl="0" rtl="0">
              <a:spcBef>
                <a:spcPts val="0"/>
              </a:spcBef>
              <a:buNone/>
            </a:pPr>
            <a:endParaRPr lang="e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Financial investment 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Dedicated customer support personnel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staff developer 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  <a:p>
            <a:pPr lvl="0" rtl="0">
              <a:spcBef>
                <a:spcPts val="0"/>
              </a:spcBef>
              <a:buNone/>
            </a:pP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218</Words>
  <Application>Microsoft Office PowerPoint</Application>
  <PresentationFormat>On-screen Show (16:9)</PresentationFormat>
  <Paragraphs>57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BeHeardPhilly Client-Facing Web Tool </vt:lpstr>
      <vt:lpstr>PowerPoint Presentation</vt:lpstr>
      <vt:lpstr>The Big Idea</vt:lpstr>
      <vt:lpstr>PowerPoint Presentation</vt:lpstr>
      <vt:lpstr>Prototype</vt:lpstr>
      <vt:lpstr>The Business Case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BeHeardPhilly Client-Facing Web Tool</dc:title>
  <dc:creator>Michael Anthony Dennis</dc:creator>
  <cp:lastModifiedBy>Michael Anthony Dennis</cp:lastModifiedBy>
  <cp:revision>11</cp:revision>
  <dcterms:modified xsi:type="dcterms:W3CDTF">2016-04-19T22:19:39Z</dcterms:modified>
</cp:coreProperties>
</file>