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/>
    <p:restoredTop sz="94753"/>
  </p:normalViewPr>
  <p:slideViewPr>
    <p:cSldViewPr snapToGrid="0" snapToObjects="1">
      <p:cViewPr varScale="1">
        <p:scale>
          <a:sx n="101" d="100"/>
          <a:sy n="101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D05B-1D35-CA40-B232-75542DF7C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4DFB42-A5AF-EB4F-AE5A-B13777977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A278E-69C5-544F-B561-BA87F0EC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FE148-F42F-3C45-B770-57758B81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8404-0A5E-C24E-BFD3-DD7F4E48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9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B0B8-1B3E-A34F-8E38-2F8E645F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B50B94-599E-4041-85F0-28420DD1E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8EE7-E103-B84F-9D24-11DE9AF6B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6E20-253E-A145-BE65-C98E7F25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0A2E9-E8B4-E249-81F2-47FF6FE8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7C657-ABCB-9E44-8DB3-744585940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94BE4-3031-7E42-90D2-9E31902FD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740E1-B80A-1A41-AFF3-BABA5B28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2F7E-D3D6-9448-A1C8-448A2BE1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80CBA-ADD8-4745-94A1-DDD0040D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5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DC70-8A0F-0C4E-920C-448AC04C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FEFB-5597-C548-AC32-9AF8C1FA9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014E-0B53-EC4B-A1BC-D82AE2FC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8A3F1-DADC-C845-9C2B-93AB3B44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0F8D0-C9B6-634C-A6A3-250456B9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14D-DCB5-D54F-9405-EBD5FD32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E13CA-5A06-9048-A234-802980060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271CD-2ADB-CD4E-8DE3-8FD40533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576D5-9165-8E4A-B5D1-800FBFF5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52101-41DB-D741-A72B-E105462B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288E-B8AA-8740-8447-ECD20BEF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64D2-8FDC-C44D-98D0-72A393F9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C2B4C-B0EA-E94D-B296-A31D18BAB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1AD89-C86B-3E4A-9320-5BD1FB49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4E9C9-26F8-CD48-ACF3-7C8C5A47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A74D0-F072-B944-9AB5-9A3F768D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42FD-0253-CE44-BAB9-68A9031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DAC94-81E6-C34A-AC21-7A2B305D8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00DCF-0643-3146-9806-794C2467F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AEF41-50C3-2E46-8B58-CE19CD67F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37C2D-C290-FE43-A630-FBF692C00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854E4-74B8-F24B-BA1B-26E80432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3E591-F528-2745-99E3-5A1C137C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BEF24B-45E0-0046-9AC4-7D428F4B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6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1221B-5A10-B743-B1D0-CBFED5E1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2F150-F4C0-7E4C-B0D7-F464201D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1E434-4D80-5148-92D6-F9D28662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25B9F-D6CC-364F-982D-EF6E5FA2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5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C199E-E5BC-0F44-BADD-15C729D0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6908A-46D8-3142-B232-E7343D72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B1DAC-CE49-DA47-9D5E-FAEEFFDC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4EA9-A5DC-1849-90D4-4269C6DD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9354-F602-7B4C-BB67-CEC4C2DA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12061-264D-DA43-B9FB-6D96752AB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3F6BF-82C3-BE4C-A17F-6DD04688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17C8D-DB5F-014F-809B-BD1674F4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03AD7-B342-024E-A80E-CF6C5CDF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1839-B192-C345-8E9D-D467D707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099DA-5AFB-6E4C-A1C7-588F4B4B1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86CA3-9671-C146-8CFD-5BCDDD060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B05A3-9C74-064E-BBA1-0482AD26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8C566-BB9D-434F-AA37-B490FEB4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ABCC4-8A1E-2343-B6F1-F85B188E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2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D34AF-AFB7-2D4A-82AF-2E73FDE2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A1724-AF98-A742-815F-92F4AE3F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1630A-51A2-2243-81B9-B0B0F90D9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12EEB-DC5E-E64A-8A13-DCE1254BC2E1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C3F57-DA1D-7842-9AC7-9EBC6A24E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4B04A-F519-CD4E-ADA4-766F0A84C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DF42-2B85-D84F-9CE3-B24E517F0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3CB8-7823-5245-9920-689333055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1A56F-58DB-BE42-AD33-F01CB974F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2D76A-AA5A-D44A-834A-9166BCBB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31848-3C24-764A-8EE9-93D90128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2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F1128-B282-E246-939A-761AF4B8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044B7E-56E5-B946-B46B-142BC930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CCD7B-4CDE-A141-A046-DE2544F7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D63A6A-0162-7840-A680-BEF6F4D65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1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6358D4-48BF-CC42-AAE5-A96FF249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A16DC-0989-6842-8640-D682D558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1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otype.mp4">
            <a:hlinkClick r:id="" action="ppaction://media"/>
            <a:extLst>
              <a:ext uri="{FF2B5EF4-FFF2-40B4-BE49-F238E27FC236}">
                <a16:creationId xmlns:a16="http://schemas.microsoft.com/office/drawing/2014/main" id="{3AD0CA0C-5FB9-294A-BBE8-6C3C7D5BD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94480"/>
            <a:ext cx="11239500" cy="63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B297A-14F7-B24A-B1BA-2F533A50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8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916FE-47D8-9343-9432-8D867EF2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1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FBF466-6F99-6844-BA8A-DF3626F84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Callie Swanson</dc:creator>
  <cp:lastModifiedBy>Caroline Lykhokon</cp:lastModifiedBy>
  <cp:revision>2</cp:revision>
  <dcterms:created xsi:type="dcterms:W3CDTF">2018-11-27T03:36:07Z</dcterms:created>
  <dcterms:modified xsi:type="dcterms:W3CDTF">2018-11-27T07:27:25Z</dcterms:modified>
</cp:coreProperties>
</file>