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5"/>
    <p:restoredTop sz="94599"/>
  </p:normalViewPr>
  <p:slideViewPr>
    <p:cSldViewPr snapToGrid="0" snapToObjects="1">
      <p:cViewPr varScale="1">
        <p:scale>
          <a:sx n="106" d="100"/>
          <a:sy n="106" d="100"/>
        </p:scale>
        <p:origin x="2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39c1cc053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39c1cc053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3a05c9cd8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3a05c9cd8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39c1cc053_3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39c1cc053_3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39c1cc053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39c1cc053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39c1cc053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39c1cc053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usinessgrouphealth.org/news/nbgh-news/press-releases/press-release-details/?ID=343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86" name="Google Shape;8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5912" y="398150"/>
            <a:ext cx="10045875" cy="6061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705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8675" y="0"/>
            <a:ext cx="8737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Works Cited</a:t>
            </a:r>
            <a:endParaRPr/>
          </a:p>
        </p:txBody>
      </p:sp>
      <p:sp>
        <p:nvSpPr>
          <p:cNvPr id="155" name="Google Shape;15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66344" lvl="0" indent="-466344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Baicker, Katherine, and David Cutler. “Workplace Wellness Programs Can Generate Savings.” </a:t>
            </a:r>
            <a:r>
              <a:rPr lang="en-US" sz="1800" i="1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The Physician Payments Sunshine Act</a:t>
            </a:r>
            <a:r>
              <a:rPr lang="en-US" sz="180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Feb. 2010, www.healthaffairs.org/doi/10.1377/hlthaff.2009.0626.</a:t>
            </a:r>
            <a:endParaRPr sz="1800">
              <a:solidFill>
                <a:srgbClr val="33333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66344" lvl="0" indent="-466344" algn="l" rtl="0"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rgbClr val="33333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66344" lvl="0" indent="-466344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Emerman, Ed. “NBGH Press Release.” </a:t>
            </a:r>
            <a:r>
              <a:rPr lang="en-US" sz="1800" i="1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National Business Group on Health</a:t>
            </a:r>
            <a:r>
              <a:rPr lang="en-US" sz="180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2018, </a:t>
            </a:r>
            <a:r>
              <a:rPr lang="en-US" sz="1800" u="sng">
                <a:solidFill>
                  <a:schemeClr val="hlink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www.businessgrouphealth.org/news/nbgh-news/press-releases/press-release-details/?ID=343</a:t>
            </a:r>
            <a:r>
              <a:rPr lang="en-US" sz="180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800">
              <a:solidFill>
                <a:srgbClr val="33333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66344" lvl="0" indent="-466344" algn="l" rtl="0"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rgbClr val="33333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66344" lvl="0" indent="-466344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“Health Benefits In 2017: Stable Coverage, Workers Faced Considerable Variation In Costs.” </a:t>
            </a:r>
            <a:r>
              <a:rPr lang="en-US" sz="1800" i="1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The Physician Payments Sunshine Act</a:t>
            </a:r>
            <a:r>
              <a:rPr lang="en-US" sz="180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Oct. 2017, www.healthaffairs.org/doi/10.1377/hlthaff.2017.0919.</a:t>
            </a:r>
            <a:endParaRPr sz="1800">
              <a:solidFill>
                <a:srgbClr val="33333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6975" y="0"/>
            <a:ext cx="9550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7175" y="0"/>
            <a:ext cx="9287624" cy="180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9800" y="1893125"/>
            <a:ext cx="10027724" cy="467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2150" y="0"/>
            <a:ext cx="9912575" cy="185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2000" y="1693950"/>
            <a:ext cx="8308001" cy="516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5725" y="0"/>
            <a:ext cx="8737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y Movie 2.mp4">
            <a:hlinkClick r:id="" action="ppaction://media"/>
            <a:extLst>
              <a:ext uri="{FF2B5EF4-FFF2-40B4-BE49-F238E27FC236}">
                <a16:creationId xmlns:a16="http://schemas.microsoft.com/office/drawing/2014/main" id="{487B6450-ECC0-4149-9B22-0E22CE1A8D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7904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525" y="0"/>
            <a:ext cx="8481799" cy="143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0000" y="1430800"/>
            <a:ext cx="9135074" cy="534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5225" y="0"/>
            <a:ext cx="8387500" cy="136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5225" y="1365025"/>
            <a:ext cx="9386274" cy="541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</Words>
  <Application>Microsoft Macintosh PowerPoint</Application>
  <PresentationFormat>Widescreen</PresentationFormat>
  <Paragraphs>6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Works Cited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Caroline Lykhokon</cp:lastModifiedBy>
  <cp:revision>1</cp:revision>
  <dcterms:modified xsi:type="dcterms:W3CDTF">2018-12-04T05:43:43Z</dcterms:modified>
</cp:coreProperties>
</file>