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89" r:id="rId3"/>
    <p:sldId id="290" r:id="rId4"/>
    <p:sldId id="291" r:id="rId5"/>
    <p:sldId id="293" r:id="rId6"/>
    <p:sldId id="294" r:id="rId7"/>
    <p:sldId id="295" r:id="rId8"/>
    <p:sldId id="296" r:id="rId9"/>
    <p:sldId id="297" r:id="rId10"/>
    <p:sldId id="301" r:id="rId11"/>
    <p:sldId id="302" r:id="rId12"/>
    <p:sldId id="298" r:id="rId13"/>
    <p:sldId id="299" r:id="rId14"/>
    <p:sldId id="300" r:id="rId15"/>
    <p:sldId id="303" r:id="rId16"/>
    <p:sldId id="304" r:id="rId17"/>
    <p:sldId id="292" r:id="rId1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8" autoAdjust="0"/>
    <p:restoredTop sz="95509" autoAdjust="0"/>
  </p:normalViewPr>
  <p:slideViewPr>
    <p:cSldViewPr>
      <p:cViewPr varScale="1">
        <p:scale>
          <a:sx n="102" d="100"/>
          <a:sy n="102" d="100"/>
        </p:scale>
        <p:origin x="1099" y="67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5087B-1079-CD49-95C1-7B6E1A931DE5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968C2-4BBA-F54B-BF8D-578F58770B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4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968C2-4BBA-F54B-BF8D-578F58770B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90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four</a:t>
            </a:r>
            <a:r>
              <a:rPr lang="en-US" baseline="0" dirty="0" smtClean="0"/>
              <a:t> areas that we current discuss regarding Computer Ethics.  Discuss the </a:t>
            </a:r>
            <a:r>
              <a:rPr lang="en-US" baseline="0" smtClean="0"/>
              <a:t>same four areas.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968C2-4BBA-F54B-BF8D-578F58770B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0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67" b="1" dirty="0" smtClean="0">
                <a:solidFill>
                  <a:srgbClr val="FF0000"/>
                </a:solidFill>
              </a:rPr>
              <a:t>Information Systems in Organizations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1.2 What’s in it for you?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1.3 Ethics of analysis and use of systems, data </a:t>
            </a:r>
            <a:r>
              <a:rPr lang="en-US" smtClean="0">
                <a:solidFill>
                  <a:srgbClr val="000000"/>
                </a:solidFill>
              </a:rPr>
              <a:t>and information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8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2433028"/>
            <a:ext cx="4038600" cy="14013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457700"/>
            <a:ext cx="3010368" cy="609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975" y="647700"/>
            <a:ext cx="11620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26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723900"/>
            <a:ext cx="1143000" cy="1143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5" y="1676399"/>
            <a:ext cx="2143125" cy="2143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790700"/>
            <a:ext cx="2390775" cy="1914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3314700"/>
            <a:ext cx="34099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74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IT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Identity Assignment</a:t>
            </a:r>
          </a:p>
          <a:p>
            <a:r>
              <a:rPr lang="en-US" dirty="0" smtClean="0"/>
              <a:t>Complete Part 1, Part 2, </a:t>
            </a:r>
            <a:r>
              <a:rPr lang="en-US" dirty="0" smtClean="0"/>
              <a:t>Part 3, and Part 4 </a:t>
            </a:r>
            <a:r>
              <a:rPr lang="en-US" dirty="0" smtClean="0"/>
              <a:t>of </a:t>
            </a:r>
            <a:r>
              <a:rPr lang="en-US" dirty="0" smtClean="0"/>
              <a:t>document</a:t>
            </a:r>
          </a:p>
          <a:p>
            <a:r>
              <a:rPr lang="en-US" dirty="0" smtClean="0"/>
              <a:t>Let’s go through some of the steps together!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476500"/>
            <a:ext cx="73914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This isn’t Ethics class.  </a:t>
            </a:r>
          </a:p>
          <a:p>
            <a:endParaRPr lang="en-US" sz="4000" dirty="0"/>
          </a:p>
          <a:p>
            <a:r>
              <a:rPr lang="en-US" sz="4000" dirty="0" smtClean="0"/>
              <a:t>Why do we care about information ethics?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86110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Ethics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578452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"the branch of ethics that focuses on the relationship between the creation, organization, dissemination, and use of information, and the ethical standards and moral codes governing human conduct in </a:t>
            </a:r>
            <a:r>
              <a:rPr lang="en-US" dirty="0" smtClean="0"/>
              <a:t>society” - Wikipedia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811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Privacy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11811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Accuracy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0005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Property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7939" y="4012168"/>
            <a:ext cx="37832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Accessibility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4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0100"/>
            <a:ext cx="8229600" cy="9525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B0F0"/>
                </a:solidFill>
              </a:rPr>
              <a:t>Why do ethics matter?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Why do we need good information systems and policies?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086100"/>
            <a:ext cx="1524000" cy="9048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644" y="3086100"/>
            <a:ext cx="950556" cy="10766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30861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90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What about data companies?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6854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http://www.business-management-degree.net/facebook/</a:t>
            </a:r>
          </a:p>
        </p:txBody>
      </p:sp>
      <p:sp>
        <p:nvSpPr>
          <p:cNvPr id="4" name="Rectangle 3"/>
          <p:cNvSpPr/>
          <p:nvPr/>
        </p:nvSpPr>
        <p:spPr>
          <a:xfrm>
            <a:off x="2274757" y="35433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http://www.psmag.com/nature-and-technology/mo-friends-mo-problems-might-have-to-defriend-joey-with-the-jet-ski-bankruptcy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18276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http://plato.stanford.edu/entries/ethics-search/</a:t>
            </a:r>
          </a:p>
        </p:txBody>
      </p:sp>
    </p:spTree>
    <p:extLst>
      <p:ext uri="{BB962C8B-B14F-4D97-AF65-F5344CB8AC3E}">
        <p14:creationId xmlns:p14="http://schemas.microsoft.com/office/powerpoint/2010/main" val="3085643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 Introduction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to information systems in organizations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 The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modern organization is a system and set of processes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1.1.1 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is IT, IS, and MIS?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1549400" lvl="2" indent="-6350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1.1.2 Evolution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organizational systems from start-up to global enterprise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 What’s </a:t>
            </a:r>
            <a:r>
              <a:rPr lang="en-US" dirty="0">
                <a:solidFill>
                  <a:srgbClr val="FF0000"/>
                </a:solidFill>
              </a:rPr>
              <a:t>in it for you?</a:t>
            </a:r>
            <a:endParaRPr lang="en-US" sz="24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1.2.1 Systems </a:t>
            </a:r>
            <a:r>
              <a:rPr lang="en-US" dirty="0">
                <a:solidFill>
                  <a:srgbClr val="FF0000"/>
                </a:solidFill>
              </a:rPr>
              <a:t>and your career in business</a:t>
            </a:r>
            <a:endParaRPr lang="en-US" sz="20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1.2.2 Your </a:t>
            </a:r>
            <a:r>
              <a:rPr lang="en-US" dirty="0">
                <a:solidFill>
                  <a:srgbClr val="FF0000"/>
                </a:solidFill>
              </a:rPr>
              <a:t>digital identity</a:t>
            </a:r>
            <a:endParaRPr lang="en-US" sz="2000" dirty="0">
              <a:solidFill>
                <a:srgbClr val="FF0000"/>
              </a:solidFill>
            </a:endParaRPr>
          </a:p>
          <a:p>
            <a:pPr marL="976313" lvl="1" indent="-519113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1.3 Ethics </a:t>
            </a:r>
            <a:r>
              <a:rPr lang="en-US" dirty="0">
                <a:solidFill>
                  <a:srgbClr val="FF0000"/>
                </a:solidFill>
              </a:rPr>
              <a:t>of analysis and use of systems, data, and information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Unit 1: Introduction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Systems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Analysis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3: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Organizational Systems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4: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Consumer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Systems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 Introduction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to information systems in organizations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 The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modern organization is a system and set of processes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1.1.1 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is IT, IS, and MIS?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1549400" lvl="2" indent="-6350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1.1.2 Evolution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organizational systems from start-up to global enterprise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 What’s </a:t>
            </a:r>
            <a:r>
              <a:rPr lang="en-US" dirty="0">
                <a:solidFill>
                  <a:srgbClr val="FF0000"/>
                </a:solidFill>
              </a:rPr>
              <a:t>in it for you?</a:t>
            </a:r>
            <a:endParaRPr lang="en-US" sz="24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1.2.1 Systems </a:t>
            </a:r>
            <a:r>
              <a:rPr lang="en-US" dirty="0">
                <a:solidFill>
                  <a:srgbClr val="FF0000"/>
                </a:solidFill>
              </a:rPr>
              <a:t>and your career in business</a:t>
            </a:r>
            <a:endParaRPr lang="en-US" sz="20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1.2.2 Your </a:t>
            </a:r>
            <a:r>
              <a:rPr lang="en-US" dirty="0">
                <a:solidFill>
                  <a:srgbClr val="FF0000"/>
                </a:solidFill>
              </a:rPr>
              <a:t>digital identity</a:t>
            </a:r>
            <a:endParaRPr lang="en-US" sz="2000" dirty="0">
              <a:solidFill>
                <a:srgbClr val="FF0000"/>
              </a:solidFill>
            </a:endParaRPr>
          </a:p>
          <a:p>
            <a:pPr marL="976313" lvl="1" indent="-519113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1.3 Ethics </a:t>
            </a:r>
            <a:r>
              <a:rPr lang="en-US" dirty="0">
                <a:solidFill>
                  <a:srgbClr val="FF0000"/>
                </a:solidFill>
              </a:rPr>
              <a:t>of analysis and use of systems, data, and information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9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38" y="2476500"/>
            <a:ext cx="5029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Are there jobs in MIS?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876300"/>
            <a:ext cx="4114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kind of money can you make?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4610100"/>
            <a:ext cx="213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Future demand?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3909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Required education?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79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4300"/>
            <a:ext cx="9067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4000500"/>
            <a:ext cx="845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Bureau of Labor Statistics, U.S. Department of Labor, Occupational Outlook Handbook, 2014-15 Edition, Computer and Information Systems Managers.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Updated 1/8/2014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7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Analytical Skills</a:t>
            </a:r>
          </a:p>
          <a:p>
            <a:r>
              <a:rPr lang="en-US" dirty="0" smtClean="0"/>
              <a:t>Communication Skills</a:t>
            </a:r>
          </a:p>
          <a:p>
            <a:r>
              <a:rPr lang="en-US" dirty="0" smtClean="0"/>
              <a:t>Decision-Making Skills</a:t>
            </a:r>
          </a:p>
          <a:p>
            <a:r>
              <a:rPr lang="en-US" dirty="0" smtClean="0"/>
              <a:t>Leadership Skills</a:t>
            </a:r>
          </a:p>
          <a:p>
            <a:r>
              <a:rPr lang="en-US" dirty="0" smtClean="0"/>
              <a:t>Organization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6934200" y="33018"/>
            <a:ext cx="1905000" cy="3170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2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535823"/>
            <a:ext cx="6476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your digital identity?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5715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Real-world Identity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44577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Online Identity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16383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Partial Identity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37719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47625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Avatar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64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6729"/>
            <a:ext cx="7520424" cy="5675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1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7581898" cy="574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1277</TotalTime>
  <Words>387</Words>
  <Application>Microsoft Office PowerPoint</Application>
  <PresentationFormat>On-screen Show (16:10)</PresentationFormat>
  <Paragraphs>69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Helvetica</vt:lpstr>
      <vt:lpstr>Office Theme</vt:lpstr>
      <vt:lpstr>Information Systems in Organizations  1.2 What’s in it for you? 1.3 Ethics of analysis and use of systems, data and information</vt:lpstr>
      <vt:lpstr>Course Topics Overview</vt:lpstr>
      <vt:lpstr>Unit 1: Introduction</vt:lpstr>
      <vt:lpstr>PowerPoint Presentation</vt:lpstr>
      <vt:lpstr>PowerPoint Presentation</vt:lpstr>
      <vt:lpstr>Important 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Learn IT #1</vt:lpstr>
      <vt:lpstr>PowerPoint Presentation</vt:lpstr>
      <vt:lpstr>Information Ethics</vt:lpstr>
      <vt:lpstr>Why do ethics matter? Why do we need good information systems and policies? </vt:lpstr>
      <vt:lpstr>What about data companies?</vt:lpstr>
      <vt:lpstr>Unit 1: Introduction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Thinking and Managing Complexity</dc:title>
  <dc:creator>David</dc:creator>
  <cp:lastModifiedBy>Adam Alalouf</cp:lastModifiedBy>
  <cp:revision>60</cp:revision>
  <dcterms:created xsi:type="dcterms:W3CDTF">2015-03-16T11:37:14Z</dcterms:created>
  <dcterms:modified xsi:type="dcterms:W3CDTF">2015-08-31T21:31:17Z</dcterms:modified>
</cp:coreProperties>
</file>