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325" r:id="rId2"/>
    <p:sldId id="324" r:id="rId3"/>
    <p:sldId id="327" r:id="rId4"/>
    <p:sldId id="305" r:id="rId5"/>
    <p:sldId id="317" r:id="rId6"/>
    <p:sldId id="318" r:id="rId7"/>
    <p:sldId id="306" r:id="rId8"/>
    <p:sldId id="316" r:id="rId9"/>
    <p:sldId id="320" r:id="rId10"/>
    <p:sldId id="319" r:id="rId11"/>
    <p:sldId id="321" r:id="rId12"/>
    <p:sldId id="309" r:id="rId13"/>
    <p:sldId id="310" r:id="rId14"/>
    <p:sldId id="314" r:id="rId15"/>
    <p:sldId id="315" r:id="rId16"/>
    <p:sldId id="329" r:id="rId17"/>
    <p:sldId id="328" r:id="rId18"/>
    <p:sldId id="330" r:id="rId19"/>
    <p:sldId id="331" r:id="rId20"/>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FE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03" autoAdjust="0"/>
    <p:restoredTop sz="72562" autoAdjust="0"/>
  </p:normalViewPr>
  <p:slideViewPr>
    <p:cSldViewPr>
      <p:cViewPr varScale="1">
        <p:scale>
          <a:sx n="64" d="100"/>
          <a:sy n="64" d="100"/>
        </p:scale>
        <p:origin x="1722" y="72"/>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467BC7-01B2-46E9-92A7-23228451182F}"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425DB820-E87A-4435-8A4C-D8F7BB1939BD}">
      <dgm:prSet phldrT="[Text]"/>
      <dgm:spPr/>
      <dgm:t>
        <a:bodyPr/>
        <a:lstStyle/>
        <a:p>
          <a:r>
            <a:rPr lang="en-US" dirty="0" smtClean="0"/>
            <a:t>Plan</a:t>
          </a:r>
          <a:endParaRPr lang="en-US" dirty="0"/>
        </a:p>
      </dgm:t>
    </dgm:pt>
    <dgm:pt modelId="{1B43BFBA-EE79-4E64-B3A8-B3A2F6B6F855}" type="parTrans" cxnId="{43F78868-DE91-4DBF-8326-B6CB1E9BB6DA}">
      <dgm:prSet/>
      <dgm:spPr/>
      <dgm:t>
        <a:bodyPr/>
        <a:lstStyle/>
        <a:p>
          <a:endParaRPr lang="en-US"/>
        </a:p>
      </dgm:t>
    </dgm:pt>
    <dgm:pt modelId="{E346425A-8DBC-44D8-AE3A-0B05EC2079B5}" type="sibTrans" cxnId="{43F78868-DE91-4DBF-8326-B6CB1E9BB6DA}">
      <dgm:prSet/>
      <dgm:spPr/>
      <dgm:t>
        <a:bodyPr/>
        <a:lstStyle/>
        <a:p>
          <a:endParaRPr lang="en-US"/>
        </a:p>
      </dgm:t>
    </dgm:pt>
    <dgm:pt modelId="{E34C35EF-840C-496E-8E21-1561E1158AC3}">
      <dgm:prSet phldrT="[Text]"/>
      <dgm:spPr/>
      <dgm:t>
        <a:bodyPr/>
        <a:lstStyle/>
        <a:p>
          <a:r>
            <a:rPr lang="en-US" dirty="0" smtClean="0"/>
            <a:t>Analyze</a:t>
          </a:r>
          <a:endParaRPr lang="en-US" dirty="0"/>
        </a:p>
      </dgm:t>
    </dgm:pt>
    <dgm:pt modelId="{F610EF67-9C3A-446C-BCE7-A1327E92A8F2}" type="parTrans" cxnId="{3B3B5EDC-CBD2-4F2A-AFFC-D484E2FF518B}">
      <dgm:prSet/>
      <dgm:spPr/>
      <dgm:t>
        <a:bodyPr/>
        <a:lstStyle/>
        <a:p>
          <a:endParaRPr lang="en-US"/>
        </a:p>
      </dgm:t>
    </dgm:pt>
    <dgm:pt modelId="{C9D680A6-B83C-4548-B60E-9279B6F4CF4D}" type="sibTrans" cxnId="{3B3B5EDC-CBD2-4F2A-AFFC-D484E2FF518B}">
      <dgm:prSet/>
      <dgm:spPr/>
      <dgm:t>
        <a:bodyPr/>
        <a:lstStyle/>
        <a:p>
          <a:endParaRPr lang="en-US"/>
        </a:p>
      </dgm:t>
    </dgm:pt>
    <dgm:pt modelId="{D923627C-9B3F-4AE4-89CD-9F267DD42A8C}">
      <dgm:prSet phldrT="[Text]"/>
      <dgm:spPr/>
      <dgm:t>
        <a:bodyPr/>
        <a:lstStyle/>
        <a:p>
          <a:r>
            <a:rPr lang="en-US" dirty="0" smtClean="0"/>
            <a:t>Design</a:t>
          </a:r>
          <a:endParaRPr lang="en-US" dirty="0"/>
        </a:p>
      </dgm:t>
    </dgm:pt>
    <dgm:pt modelId="{C7124DDE-D75D-4799-9B10-D6FDB94A87C4}" type="parTrans" cxnId="{4A301B97-48FA-4BBA-BF94-2E27F5704073}">
      <dgm:prSet/>
      <dgm:spPr/>
      <dgm:t>
        <a:bodyPr/>
        <a:lstStyle/>
        <a:p>
          <a:endParaRPr lang="en-US"/>
        </a:p>
      </dgm:t>
    </dgm:pt>
    <dgm:pt modelId="{767C89CC-7808-4712-8342-DE8FC3A56065}" type="sibTrans" cxnId="{4A301B97-48FA-4BBA-BF94-2E27F5704073}">
      <dgm:prSet/>
      <dgm:spPr/>
      <dgm:t>
        <a:bodyPr/>
        <a:lstStyle/>
        <a:p>
          <a:endParaRPr lang="en-US"/>
        </a:p>
      </dgm:t>
    </dgm:pt>
    <dgm:pt modelId="{9934A120-8C28-4740-9D49-10CC74A45770}">
      <dgm:prSet phldrT="[Text]"/>
      <dgm:spPr/>
      <dgm:t>
        <a:bodyPr/>
        <a:lstStyle/>
        <a:p>
          <a:r>
            <a:rPr lang="en-US" dirty="0" smtClean="0"/>
            <a:t>Build</a:t>
          </a:r>
          <a:endParaRPr lang="en-US" dirty="0"/>
        </a:p>
      </dgm:t>
    </dgm:pt>
    <dgm:pt modelId="{B0793072-18F1-415E-A6BF-CFF532FDEBD1}" type="parTrans" cxnId="{FA25EEDF-8EE6-4221-A040-6C688280C2E5}">
      <dgm:prSet/>
      <dgm:spPr/>
      <dgm:t>
        <a:bodyPr/>
        <a:lstStyle/>
        <a:p>
          <a:endParaRPr lang="en-US"/>
        </a:p>
      </dgm:t>
    </dgm:pt>
    <dgm:pt modelId="{B1AA72C6-B83C-48C9-89CD-55527F2754CE}" type="sibTrans" cxnId="{FA25EEDF-8EE6-4221-A040-6C688280C2E5}">
      <dgm:prSet/>
      <dgm:spPr/>
      <dgm:t>
        <a:bodyPr/>
        <a:lstStyle/>
        <a:p>
          <a:endParaRPr lang="en-US"/>
        </a:p>
      </dgm:t>
    </dgm:pt>
    <dgm:pt modelId="{5ED5CDEA-7143-4FEE-8625-9E94E605AE9D}">
      <dgm:prSet phldrT="[Text]"/>
      <dgm:spPr/>
      <dgm:t>
        <a:bodyPr/>
        <a:lstStyle/>
        <a:p>
          <a:r>
            <a:rPr lang="en-US" dirty="0" smtClean="0"/>
            <a:t>Maintain</a:t>
          </a:r>
          <a:endParaRPr lang="en-US" dirty="0"/>
        </a:p>
      </dgm:t>
    </dgm:pt>
    <dgm:pt modelId="{43937D38-36C7-4A4C-92CF-82721C60AB38}" type="parTrans" cxnId="{493A8F0A-53A5-427E-9330-775299FB85C5}">
      <dgm:prSet/>
      <dgm:spPr/>
      <dgm:t>
        <a:bodyPr/>
        <a:lstStyle/>
        <a:p>
          <a:endParaRPr lang="en-US"/>
        </a:p>
      </dgm:t>
    </dgm:pt>
    <dgm:pt modelId="{C1CE6474-CD6A-4D70-B52D-EFF5720BF4C4}" type="sibTrans" cxnId="{493A8F0A-53A5-427E-9330-775299FB85C5}">
      <dgm:prSet/>
      <dgm:spPr/>
      <dgm:t>
        <a:bodyPr/>
        <a:lstStyle/>
        <a:p>
          <a:endParaRPr lang="en-US"/>
        </a:p>
      </dgm:t>
    </dgm:pt>
    <dgm:pt modelId="{04D15252-6745-40C4-B220-5D820DB794AB}" type="pres">
      <dgm:prSet presAssocID="{88467BC7-01B2-46E9-92A7-23228451182F}" presName="Name0" presStyleCnt="0">
        <dgm:presLayoutVars>
          <dgm:dir/>
          <dgm:resizeHandles val="exact"/>
        </dgm:presLayoutVars>
      </dgm:prSet>
      <dgm:spPr/>
      <dgm:t>
        <a:bodyPr/>
        <a:lstStyle/>
        <a:p>
          <a:endParaRPr lang="en-US"/>
        </a:p>
      </dgm:t>
    </dgm:pt>
    <dgm:pt modelId="{01EB1213-FF11-488E-934A-EBA6E4D127F3}" type="pres">
      <dgm:prSet presAssocID="{88467BC7-01B2-46E9-92A7-23228451182F}" presName="cycle" presStyleCnt="0"/>
      <dgm:spPr/>
    </dgm:pt>
    <dgm:pt modelId="{23F6019A-602C-4041-AB67-6DEE088C7FA5}" type="pres">
      <dgm:prSet presAssocID="{425DB820-E87A-4435-8A4C-D8F7BB1939BD}" presName="nodeFirstNode" presStyleLbl="node1" presStyleIdx="0" presStyleCnt="5">
        <dgm:presLayoutVars>
          <dgm:bulletEnabled val="1"/>
        </dgm:presLayoutVars>
      </dgm:prSet>
      <dgm:spPr/>
      <dgm:t>
        <a:bodyPr/>
        <a:lstStyle/>
        <a:p>
          <a:endParaRPr lang="en-US"/>
        </a:p>
      </dgm:t>
    </dgm:pt>
    <dgm:pt modelId="{6646EED7-CF39-4B5B-B085-8A54ADE87FF3}" type="pres">
      <dgm:prSet presAssocID="{E346425A-8DBC-44D8-AE3A-0B05EC2079B5}" presName="sibTransFirstNode" presStyleLbl="bgShp" presStyleIdx="0" presStyleCnt="1"/>
      <dgm:spPr/>
      <dgm:t>
        <a:bodyPr/>
        <a:lstStyle/>
        <a:p>
          <a:endParaRPr lang="en-US"/>
        </a:p>
      </dgm:t>
    </dgm:pt>
    <dgm:pt modelId="{082E8C5B-9735-4A72-912E-AE942E327EB0}" type="pres">
      <dgm:prSet presAssocID="{E34C35EF-840C-496E-8E21-1561E1158AC3}" presName="nodeFollowingNodes" presStyleLbl="node1" presStyleIdx="1" presStyleCnt="5">
        <dgm:presLayoutVars>
          <dgm:bulletEnabled val="1"/>
        </dgm:presLayoutVars>
      </dgm:prSet>
      <dgm:spPr/>
      <dgm:t>
        <a:bodyPr/>
        <a:lstStyle/>
        <a:p>
          <a:endParaRPr lang="en-US"/>
        </a:p>
      </dgm:t>
    </dgm:pt>
    <dgm:pt modelId="{C2E00405-D744-4527-B48A-41FBD63DF377}" type="pres">
      <dgm:prSet presAssocID="{D923627C-9B3F-4AE4-89CD-9F267DD42A8C}" presName="nodeFollowingNodes" presStyleLbl="node1" presStyleIdx="2" presStyleCnt="5">
        <dgm:presLayoutVars>
          <dgm:bulletEnabled val="1"/>
        </dgm:presLayoutVars>
      </dgm:prSet>
      <dgm:spPr/>
      <dgm:t>
        <a:bodyPr/>
        <a:lstStyle/>
        <a:p>
          <a:endParaRPr lang="en-US"/>
        </a:p>
      </dgm:t>
    </dgm:pt>
    <dgm:pt modelId="{8B14864C-5090-488E-BB7C-78A0D85A8FC0}" type="pres">
      <dgm:prSet presAssocID="{9934A120-8C28-4740-9D49-10CC74A45770}" presName="nodeFollowingNodes" presStyleLbl="node1" presStyleIdx="3" presStyleCnt="5">
        <dgm:presLayoutVars>
          <dgm:bulletEnabled val="1"/>
        </dgm:presLayoutVars>
      </dgm:prSet>
      <dgm:spPr/>
      <dgm:t>
        <a:bodyPr/>
        <a:lstStyle/>
        <a:p>
          <a:endParaRPr lang="en-US"/>
        </a:p>
      </dgm:t>
    </dgm:pt>
    <dgm:pt modelId="{94985B28-4795-40AF-9C2A-C35FA98EEDF8}" type="pres">
      <dgm:prSet presAssocID="{5ED5CDEA-7143-4FEE-8625-9E94E605AE9D}" presName="nodeFollowingNodes" presStyleLbl="node1" presStyleIdx="4" presStyleCnt="5">
        <dgm:presLayoutVars>
          <dgm:bulletEnabled val="1"/>
        </dgm:presLayoutVars>
      </dgm:prSet>
      <dgm:spPr/>
      <dgm:t>
        <a:bodyPr/>
        <a:lstStyle/>
        <a:p>
          <a:endParaRPr lang="en-US"/>
        </a:p>
      </dgm:t>
    </dgm:pt>
  </dgm:ptLst>
  <dgm:cxnLst>
    <dgm:cxn modelId="{493A8F0A-53A5-427E-9330-775299FB85C5}" srcId="{88467BC7-01B2-46E9-92A7-23228451182F}" destId="{5ED5CDEA-7143-4FEE-8625-9E94E605AE9D}" srcOrd="4" destOrd="0" parTransId="{43937D38-36C7-4A4C-92CF-82721C60AB38}" sibTransId="{C1CE6474-CD6A-4D70-B52D-EFF5720BF4C4}"/>
    <dgm:cxn modelId="{37D1A4D4-FDD0-4F61-8519-C7C91784D578}" type="presOf" srcId="{E346425A-8DBC-44D8-AE3A-0B05EC2079B5}" destId="{6646EED7-CF39-4B5B-B085-8A54ADE87FF3}" srcOrd="0" destOrd="0" presId="urn:microsoft.com/office/officeart/2005/8/layout/cycle3"/>
    <dgm:cxn modelId="{5B66DA79-6C66-497D-8104-D363205C7173}" type="presOf" srcId="{D923627C-9B3F-4AE4-89CD-9F267DD42A8C}" destId="{C2E00405-D744-4527-B48A-41FBD63DF377}" srcOrd="0" destOrd="0" presId="urn:microsoft.com/office/officeart/2005/8/layout/cycle3"/>
    <dgm:cxn modelId="{799B87F6-91FE-48DF-8CCC-9E3770527F67}" type="presOf" srcId="{5ED5CDEA-7143-4FEE-8625-9E94E605AE9D}" destId="{94985B28-4795-40AF-9C2A-C35FA98EEDF8}" srcOrd="0" destOrd="0" presId="urn:microsoft.com/office/officeart/2005/8/layout/cycle3"/>
    <dgm:cxn modelId="{43F78868-DE91-4DBF-8326-B6CB1E9BB6DA}" srcId="{88467BC7-01B2-46E9-92A7-23228451182F}" destId="{425DB820-E87A-4435-8A4C-D8F7BB1939BD}" srcOrd="0" destOrd="0" parTransId="{1B43BFBA-EE79-4E64-B3A8-B3A2F6B6F855}" sibTransId="{E346425A-8DBC-44D8-AE3A-0B05EC2079B5}"/>
    <dgm:cxn modelId="{684C5A18-CCA3-42BE-98EC-65AB7507E71A}" type="presOf" srcId="{425DB820-E87A-4435-8A4C-D8F7BB1939BD}" destId="{23F6019A-602C-4041-AB67-6DEE088C7FA5}" srcOrd="0" destOrd="0" presId="urn:microsoft.com/office/officeart/2005/8/layout/cycle3"/>
    <dgm:cxn modelId="{7FB7D3C2-2552-44C1-981E-00673A116633}" type="presOf" srcId="{9934A120-8C28-4740-9D49-10CC74A45770}" destId="{8B14864C-5090-488E-BB7C-78A0D85A8FC0}" srcOrd="0" destOrd="0" presId="urn:microsoft.com/office/officeart/2005/8/layout/cycle3"/>
    <dgm:cxn modelId="{0C18AE6C-2A92-45D2-A09A-570BA9475FF6}" type="presOf" srcId="{E34C35EF-840C-496E-8E21-1561E1158AC3}" destId="{082E8C5B-9735-4A72-912E-AE942E327EB0}" srcOrd="0" destOrd="0" presId="urn:microsoft.com/office/officeart/2005/8/layout/cycle3"/>
    <dgm:cxn modelId="{E5903D3E-6DAB-426E-82F2-1AA60198ABA5}" type="presOf" srcId="{88467BC7-01B2-46E9-92A7-23228451182F}" destId="{04D15252-6745-40C4-B220-5D820DB794AB}" srcOrd="0" destOrd="0" presId="urn:microsoft.com/office/officeart/2005/8/layout/cycle3"/>
    <dgm:cxn modelId="{3B3B5EDC-CBD2-4F2A-AFFC-D484E2FF518B}" srcId="{88467BC7-01B2-46E9-92A7-23228451182F}" destId="{E34C35EF-840C-496E-8E21-1561E1158AC3}" srcOrd="1" destOrd="0" parTransId="{F610EF67-9C3A-446C-BCE7-A1327E92A8F2}" sibTransId="{C9D680A6-B83C-4548-B60E-9279B6F4CF4D}"/>
    <dgm:cxn modelId="{FA25EEDF-8EE6-4221-A040-6C688280C2E5}" srcId="{88467BC7-01B2-46E9-92A7-23228451182F}" destId="{9934A120-8C28-4740-9D49-10CC74A45770}" srcOrd="3" destOrd="0" parTransId="{B0793072-18F1-415E-A6BF-CFF532FDEBD1}" sibTransId="{B1AA72C6-B83C-48C9-89CD-55527F2754CE}"/>
    <dgm:cxn modelId="{4A301B97-48FA-4BBA-BF94-2E27F5704073}" srcId="{88467BC7-01B2-46E9-92A7-23228451182F}" destId="{D923627C-9B3F-4AE4-89CD-9F267DD42A8C}" srcOrd="2" destOrd="0" parTransId="{C7124DDE-D75D-4799-9B10-D6FDB94A87C4}" sibTransId="{767C89CC-7808-4712-8342-DE8FC3A56065}"/>
    <dgm:cxn modelId="{148DC14B-12E3-4597-AFC4-C196B16A9F76}" type="presParOf" srcId="{04D15252-6745-40C4-B220-5D820DB794AB}" destId="{01EB1213-FF11-488E-934A-EBA6E4D127F3}" srcOrd="0" destOrd="0" presId="urn:microsoft.com/office/officeart/2005/8/layout/cycle3"/>
    <dgm:cxn modelId="{9814EB01-DE4C-4846-8AAC-42070FE2EC6F}" type="presParOf" srcId="{01EB1213-FF11-488E-934A-EBA6E4D127F3}" destId="{23F6019A-602C-4041-AB67-6DEE088C7FA5}" srcOrd="0" destOrd="0" presId="urn:microsoft.com/office/officeart/2005/8/layout/cycle3"/>
    <dgm:cxn modelId="{CF52968A-3CA2-44CC-99CF-E194D2CCAFF6}" type="presParOf" srcId="{01EB1213-FF11-488E-934A-EBA6E4D127F3}" destId="{6646EED7-CF39-4B5B-B085-8A54ADE87FF3}" srcOrd="1" destOrd="0" presId="urn:microsoft.com/office/officeart/2005/8/layout/cycle3"/>
    <dgm:cxn modelId="{98E376F7-1B9B-4CC3-A3F1-9333F6C5A732}" type="presParOf" srcId="{01EB1213-FF11-488E-934A-EBA6E4D127F3}" destId="{082E8C5B-9735-4A72-912E-AE942E327EB0}" srcOrd="2" destOrd="0" presId="urn:microsoft.com/office/officeart/2005/8/layout/cycle3"/>
    <dgm:cxn modelId="{9AA6B178-3282-47D0-8475-9F6B26542FB5}" type="presParOf" srcId="{01EB1213-FF11-488E-934A-EBA6E4D127F3}" destId="{C2E00405-D744-4527-B48A-41FBD63DF377}" srcOrd="3" destOrd="0" presId="urn:microsoft.com/office/officeart/2005/8/layout/cycle3"/>
    <dgm:cxn modelId="{47C1FD57-D443-4FC7-924D-1A5858074945}" type="presParOf" srcId="{01EB1213-FF11-488E-934A-EBA6E4D127F3}" destId="{8B14864C-5090-488E-BB7C-78A0D85A8FC0}" srcOrd="4" destOrd="0" presId="urn:microsoft.com/office/officeart/2005/8/layout/cycle3"/>
    <dgm:cxn modelId="{583EDD0E-CEB8-419F-BA7E-E806E00FF101}" type="presParOf" srcId="{01EB1213-FF11-488E-934A-EBA6E4D127F3}" destId="{94985B28-4795-40AF-9C2A-C35FA98EEDF8}"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467BC7-01B2-46E9-92A7-23228451182F}"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425DB820-E87A-4435-8A4C-D8F7BB1939BD}">
      <dgm:prSet phldrT="[Text]"/>
      <dgm:spPr/>
      <dgm:t>
        <a:bodyPr/>
        <a:lstStyle/>
        <a:p>
          <a:r>
            <a:rPr lang="en-US" dirty="0" smtClean="0"/>
            <a:t>Initiate</a:t>
          </a:r>
          <a:endParaRPr lang="en-US" dirty="0"/>
        </a:p>
      </dgm:t>
    </dgm:pt>
    <dgm:pt modelId="{1B43BFBA-EE79-4E64-B3A8-B3A2F6B6F855}" type="parTrans" cxnId="{43F78868-DE91-4DBF-8326-B6CB1E9BB6DA}">
      <dgm:prSet/>
      <dgm:spPr/>
      <dgm:t>
        <a:bodyPr/>
        <a:lstStyle/>
        <a:p>
          <a:endParaRPr lang="en-US"/>
        </a:p>
      </dgm:t>
    </dgm:pt>
    <dgm:pt modelId="{E346425A-8DBC-44D8-AE3A-0B05EC2079B5}" type="sibTrans" cxnId="{43F78868-DE91-4DBF-8326-B6CB1E9BB6DA}">
      <dgm:prSet/>
      <dgm:spPr/>
      <dgm:t>
        <a:bodyPr/>
        <a:lstStyle/>
        <a:p>
          <a:endParaRPr lang="en-US"/>
        </a:p>
      </dgm:t>
    </dgm:pt>
    <dgm:pt modelId="{E34C35EF-840C-496E-8E21-1561E1158AC3}">
      <dgm:prSet phldrT="[Text]"/>
      <dgm:spPr/>
      <dgm:t>
        <a:bodyPr/>
        <a:lstStyle/>
        <a:p>
          <a:r>
            <a:rPr lang="en-US" dirty="0" smtClean="0"/>
            <a:t>Conceptualize</a:t>
          </a:r>
          <a:endParaRPr lang="en-US" dirty="0"/>
        </a:p>
      </dgm:t>
    </dgm:pt>
    <dgm:pt modelId="{F610EF67-9C3A-446C-BCE7-A1327E92A8F2}" type="parTrans" cxnId="{3B3B5EDC-CBD2-4F2A-AFFC-D484E2FF518B}">
      <dgm:prSet/>
      <dgm:spPr/>
      <dgm:t>
        <a:bodyPr/>
        <a:lstStyle/>
        <a:p>
          <a:endParaRPr lang="en-US"/>
        </a:p>
      </dgm:t>
    </dgm:pt>
    <dgm:pt modelId="{C9D680A6-B83C-4548-B60E-9279B6F4CF4D}" type="sibTrans" cxnId="{3B3B5EDC-CBD2-4F2A-AFFC-D484E2FF518B}">
      <dgm:prSet/>
      <dgm:spPr/>
      <dgm:t>
        <a:bodyPr/>
        <a:lstStyle/>
        <a:p>
          <a:endParaRPr lang="en-US"/>
        </a:p>
      </dgm:t>
    </dgm:pt>
    <dgm:pt modelId="{D923627C-9B3F-4AE4-89CD-9F267DD42A8C}">
      <dgm:prSet phldrT="[Text]"/>
      <dgm:spPr/>
      <dgm:t>
        <a:bodyPr/>
        <a:lstStyle/>
        <a:p>
          <a:r>
            <a:rPr lang="en-US" dirty="0" smtClean="0"/>
            <a:t>Plan</a:t>
          </a:r>
          <a:endParaRPr lang="en-US" dirty="0"/>
        </a:p>
      </dgm:t>
    </dgm:pt>
    <dgm:pt modelId="{C7124DDE-D75D-4799-9B10-D6FDB94A87C4}" type="parTrans" cxnId="{4A301B97-48FA-4BBA-BF94-2E27F5704073}">
      <dgm:prSet/>
      <dgm:spPr/>
      <dgm:t>
        <a:bodyPr/>
        <a:lstStyle/>
        <a:p>
          <a:endParaRPr lang="en-US"/>
        </a:p>
      </dgm:t>
    </dgm:pt>
    <dgm:pt modelId="{767C89CC-7808-4712-8342-DE8FC3A56065}" type="sibTrans" cxnId="{4A301B97-48FA-4BBA-BF94-2E27F5704073}">
      <dgm:prSet/>
      <dgm:spPr/>
      <dgm:t>
        <a:bodyPr/>
        <a:lstStyle/>
        <a:p>
          <a:endParaRPr lang="en-US"/>
        </a:p>
      </dgm:t>
    </dgm:pt>
    <dgm:pt modelId="{9934A120-8C28-4740-9D49-10CC74A45770}">
      <dgm:prSet phldrT="[Text]"/>
      <dgm:spPr/>
      <dgm:t>
        <a:bodyPr/>
        <a:lstStyle/>
        <a:p>
          <a:r>
            <a:rPr lang="en-US" dirty="0" smtClean="0"/>
            <a:t>Analyze</a:t>
          </a:r>
          <a:endParaRPr lang="en-US" dirty="0"/>
        </a:p>
      </dgm:t>
    </dgm:pt>
    <dgm:pt modelId="{B0793072-18F1-415E-A6BF-CFF532FDEBD1}" type="parTrans" cxnId="{FA25EEDF-8EE6-4221-A040-6C688280C2E5}">
      <dgm:prSet/>
      <dgm:spPr/>
      <dgm:t>
        <a:bodyPr/>
        <a:lstStyle/>
        <a:p>
          <a:endParaRPr lang="en-US"/>
        </a:p>
      </dgm:t>
    </dgm:pt>
    <dgm:pt modelId="{B1AA72C6-B83C-48C9-89CD-55527F2754CE}" type="sibTrans" cxnId="{FA25EEDF-8EE6-4221-A040-6C688280C2E5}">
      <dgm:prSet/>
      <dgm:spPr/>
      <dgm:t>
        <a:bodyPr/>
        <a:lstStyle/>
        <a:p>
          <a:endParaRPr lang="en-US"/>
        </a:p>
      </dgm:t>
    </dgm:pt>
    <dgm:pt modelId="{5ED5CDEA-7143-4FEE-8625-9E94E605AE9D}">
      <dgm:prSet phldrT="[Text]"/>
      <dgm:spPr/>
      <dgm:t>
        <a:bodyPr/>
        <a:lstStyle/>
        <a:p>
          <a:r>
            <a:rPr lang="en-US" dirty="0" smtClean="0"/>
            <a:t>Design</a:t>
          </a:r>
          <a:endParaRPr lang="en-US" dirty="0"/>
        </a:p>
      </dgm:t>
    </dgm:pt>
    <dgm:pt modelId="{43937D38-36C7-4A4C-92CF-82721C60AB38}" type="parTrans" cxnId="{493A8F0A-53A5-427E-9330-775299FB85C5}">
      <dgm:prSet/>
      <dgm:spPr/>
      <dgm:t>
        <a:bodyPr/>
        <a:lstStyle/>
        <a:p>
          <a:endParaRPr lang="en-US"/>
        </a:p>
      </dgm:t>
    </dgm:pt>
    <dgm:pt modelId="{C1CE6474-CD6A-4D70-B52D-EFF5720BF4C4}" type="sibTrans" cxnId="{493A8F0A-53A5-427E-9330-775299FB85C5}">
      <dgm:prSet/>
      <dgm:spPr/>
      <dgm:t>
        <a:bodyPr/>
        <a:lstStyle/>
        <a:p>
          <a:endParaRPr lang="en-US"/>
        </a:p>
      </dgm:t>
    </dgm:pt>
    <dgm:pt modelId="{45E49D45-C96F-4078-A71F-969746BF8E25}">
      <dgm:prSet phldrT="[Text]"/>
      <dgm:spPr/>
      <dgm:t>
        <a:bodyPr/>
        <a:lstStyle/>
        <a:p>
          <a:r>
            <a:rPr lang="en-US" dirty="0" smtClean="0"/>
            <a:t>Develop</a:t>
          </a:r>
          <a:endParaRPr lang="en-US" dirty="0"/>
        </a:p>
      </dgm:t>
    </dgm:pt>
    <dgm:pt modelId="{9581549A-5DFB-496C-B21F-1C1D2E594E48}" type="parTrans" cxnId="{B3B66BF2-17C8-4B80-8B1E-A90128A84154}">
      <dgm:prSet/>
      <dgm:spPr/>
      <dgm:t>
        <a:bodyPr/>
        <a:lstStyle/>
        <a:p>
          <a:endParaRPr lang="en-US"/>
        </a:p>
      </dgm:t>
    </dgm:pt>
    <dgm:pt modelId="{EBA6548F-73DC-467E-B1A1-B9CD54542A86}" type="sibTrans" cxnId="{B3B66BF2-17C8-4B80-8B1E-A90128A84154}">
      <dgm:prSet/>
      <dgm:spPr/>
      <dgm:t>
        <a:bodyPr/>
        <a:lstStyle/>
        <a:p>
          <a:endParaRPr lang="en-US"/>
        </a:p>
      </dgm:t>
    </dgm:pt>
    <dgm:pt modelId="{9B822BE9-5DC8-4A85-B5A6-83F6CFE22CD2}">
      <dgm:prSet phldrT="[Text]"/>
      <dgm:spPr/>
      <dgm:t>
        <a:bodyPr/>
        <a:lstStyle/>
        <a:p>
          <a:r>
            <a:rPr lang="en-US" dirty="0" smtClean="0"/>
            <a:t>Integrate</a:t>
          </a:r>
          <a:endParaRPr lang="en-US" dirty="0"/>
        </a:p>
      </dgm:t>
    </dgm:pt>
    <dgm:pt modelId="{29F0F11E-7D5C-4145-8948-6B4377CE1322}" type="parTrans" cxnId="{D576EB87-C867-4EB0-B8B4-F7BFE3208D72}">
      <dgm:prSet/>
      <dgm:spPr/>
      <dgm:t>
        <a:bodyPr/>
        <a:lstStyle/>
        <a:p>
          <a:endParaRPr lang="en-US"/>
        </a:p>
      </dgm:t>
    </dgm:pt>
    <dgm:pt modelId="{B08DCFE9-7BB4-485C-BC69-48F2A55C2B52}" type="sibTrans" cxnId="{D576EB87-C867-4EB0-B8B4-F7BFE3208D72}">
      <dgm:prSet/>
      <dgm:spPr/>
      <dgm:t>
        <a:bodyPr/>
        <a:lstStyle/>
        <a:p>
          <a:endParaRPr lang="en-US"/>
        </a:p>
      </dgm:t>
    </dgm:pt>
    <dgm:pt modelId="{FDEE499B-ABF2-4026-8990-77C8CCFF10E9}">
      <dgm:prSet phldrT="[Text]"/>
      <dgm:spPr/>
      <dgm:t>
        <a:bodyPr/>
        <a:lstStyle/>
        <a:p>
          <a:r>
            <a:rPr lang="en-US" dirty="0" smtClean="0"/>
            <a:t>Test</a:t>
          </a:r>
          <a:endParaRPr lang="en-US" dirty="0"/>
        </a:p>
      </dgm:t>
    </dgm:pt>
    <dgm:pt modelId="{B928E6AC-6C68-4632-A725-AE04CBE5D2AA}" type="parTrans" cxnId="{69018C2E-7F21-49B3-9A22-708C52E95F44}">
      <dgm:prSet/>
      <dgm:spPr/>
      <dgm:t>
        <a:bodyPr/>
        <a:lstStyle/>
        <a:p>
          <a:endParaRPr lang="en-US"/>
        </a:p>
      </dgm:t>
    </dgm:pt>
    <dgm:pt modelId="{01EAE5D5-2F2D-4302-906B-0EAAAE504C2F}" type="sibTrans" cxnId="{69018C2E-7F21-49B3-9A22-708C52E95F44}">
      <dgm:prSet/>
      <dgm:spPr/>
      <dgm:t>
        <a:bodyPr/>
        <a:lstStyle/>
        <a:p>
          <a:endParaRPr lang="en-US"/>
        </a:p>
      </dgm:t>
    </dgm:pt>
    <dgm:pt modelId="{81E292E8-510C-496B-B293-F37BB4F5016B}">
      <dgm:prSet phldrT="[Text]"/>
      <dgm:spPr/>
      <dgm:t>
        <a:bodyPr/>
        <a:lstStyle/>
        <a:p>
          <a:r>
            <a:rPr lang="en-US" dirty="0" smtClean="0"/>
            <a:t>Implement</a:t>
          </a:r>
          <a:endParaRPr lang="en-US" dirty="0"/>
        </a:p>
      </dgm:t>
    </dgm:pt>
    <dgm:pt modelId="{E9932212-409F-48BC-912B-ADFF6F970B33}" type="parTrans" cxnId="{DA31C551-2E27-4E10-8773-BFFAF65C5270}">
      <dgm:prSet/>
      <dgm:spPr/>
      <dgm:t>
        <a:bodyPr/>
        <a:lstStyle/>
        <a:p>
          <a:endParaRPr lang="en-US"/>
        </a:p>
      </dgm:t>
    </dgm:pt>
    <dgm:pt modelId="{33888265-E5F0-4619-A88D-F316606A13DA}" type="sibTrans" cxnId="{DA31C551-2E27-4E10-8773-BFFAF65C5270}">
      <dgm:prSet/>
      <dgm:spPr/>
      <dgm:t>
        <a:bodyPr/>
        <a:lstStyle/>
        <a:p>
          <a:endParaRPr lang="en-US"/>
        </a:p>
      </dgm:t>
    </dgm:pt>
    <dgm:pt modelId="{86706683-23F3-4310-9D5B-6B8DB07B5422}">
      <dgm:prSet phldrT="[Text]"/>
      <dgm:spPr/>
      <dgm:t>
        <a:bodyPr/>
        <a:lstStyle/>
        <a:p>
          <a:r>
            <a:rPr lang="en-US" dirty="0" smtClean="0"/>
            <a:t>Roll Out</a:t>
          </a:r>
          <a:endParaRPr lang="en-US" dirty="0"/>
        </a:p>
      </dgm:t>
    </dgm:pt>
    <dgm:pt modelId="{434196FE-F638-4B2A-86B6-1B85D454CDDC}" type="parTrans" cxnId="{3B9E6C77-BB06-4F5F-9236-54778D4B119A}">
      <dgm:prSet/>
      <dgm:spPr/>
      <dgm:t>
        <a:bodyPr/>
        <a:lstStyle/>
        <a:p>
          <a:endParaRPr lang="en-US"/>
        </a:p>
      </dgm:t>
    </dgm:pt>
    <dgm:pt modelId="{CEABBAA3-9E5E-4077-BA7A-229E3B4B9478}" type="sibTrans" cxnId="{3B9E6C77-BB06-4F5F-9236-54778D4B119A}">
      <dgm:prSet/>
      <dgm:spPr/>
      <dgm:t>
        <a:bodyPr/>
        <a:lstStyle/>
        <a:p>
          <a:endParaRPr lang="en-US"/>
        </a:p>
      </dgm:t>
    </dgm:pt>
    <dgm:pt modelId="{01FDEEE4-1815-48CB-9C1C-5D7246A915AA}">
      <dgm:prSet phldrT="[Text]"/>
      <dgm:spPr/>
      <dgm:t>
        <a:bodyPr/>
        <a:lstStyle/>
        <a:p>
          <a:r>
            <a:rPr lang="en-US" dirty="0" smtClean="0"/>
            <a:t>Maintain</a:t>
          </a:r>
          <a:endParaRPr lang="en-US" dirty="0"/>
        </a:p>
      </dgm:t>
    </dgm:pt>
    <dgm:pt modelId="{1194BF7C-9B21-4412-8321-A0C46DD27E4F}" type="parTrans" cxnId="{61FA50BA-9156-4700-B359-433838270F1B}">
      <dgm:prSet/>
      <dgm:spPr/>
      <dgm:t>
        <a:bodyPr/>
        <a:lstStyle/>
        <a:p>
          <a:endParaRPr lang="en-US"/>
        </a:p>
      </dgm:t>
    </dgm:pt>
    <dgm:pt modelId="{F80B1FB6-1CD7-4939-B8DF-0ED68AB8B80B}" type="sibTrans" cxnId="{61FA50BA-9156-4700-B359-433838270F1B}">
      <dgm:prSet/>
      <dgm:spPr/>
      <dgm:t>
        <a:bodyPr/>
        <a:lstStyle/>
        <a:p>
          <a:endParaRPr lang="en-US"/>
        </a:p>
      </dgm:t>
    </dgm:pt>
    <dgm:pt modelId="{6FBD2F3A-F0B8-4775-AADB-663511CD341C}">
      <dgm:prSet phldrT="[Text]"/>
      <dgm:spPr/>
      <dgm:t>
        <a:bodyPr/>
        <a:lstStyle/>
        <a:p>
          <a:r>
            <a:rPr lang="en-US" dirty="0" smtClean="0"/>
            <a:t>Dispose</a:t>
          </a:r>
          <a:endParaRPr lang="en-US" dirty="0"/>
        </a:p>
      </dgm:t>
    </dgm:pt>
    <dgm:pt modelId="{BCC91CED-6EAE-4205-8CCE-1980DDFD8CDA}" type="parTrans" cxnId="{9CE65577-4F92-4C89-8788-CA542F81512A}">
      <dgm:prSet/>
      <dgm:spPr/>
      <dgm:t>
        <a:bodyPr/>
        <a:lstStyle/>
        <a:p>
          <a:endParaRPr lang="en-US"/>
        </a:p>
      </dgm:t>
    </dgm:pt>
    <dgm:pt modelId="{38A96EA5-1CE3-4360-8458-35DB2B90915F}" type="sibTrans" cxnId="{9CE65577-4F92-4C89-8788-CA542F81512A}">
      <dgm:prSet/>
      <dgm:spPr/>
      <dgm:t>
        <a:bodyPr/>
        <a:lstStyle/>
        <a:p>
          <a:endParaRPr lang="en-US"/>
        </a:p>
      </dgm:t>
    </dgm:pt>
    <dgm:pt modelId="{04D15252-6745-40C4-B220-5D820DB794AB}" type="pres">
      <dgm:prSet presAssocID="{88467BC7-01B2-46E9-92A7-23228451182F}" presName="Name0" presStyleCnt="0">
        <dgm:presLayoutVars>
          <dgm:dir/>
          <dgm:resizeHandles val="exact"/>
        </dgm:presLayoutVars>
      </dgm:prSet>
      <dgm:spPr/>
      <dgm:t>
        <a:bodyPr/>
        <a:lstStyle/>
        <a:p>
          <a:endParaRPr lang="en-US"/>
        </a:p>
      </dgm:t>
    </dgm:pt>
    <dgm:pt modelId="{01EB1213-FF11-488E-934A-EBA6E4D127F3}" type="pres">
      <dgm:prSet presAssocID="{88467BC7-01B2-46E9-92A7-23228451182F}" presName="cycle" presStyleCnt="0"/>
      <dgm:spPr/>
    </dgm:pt>
    <dgm:pt modelId="{23F6019A-602C-4041-AB67-6DEE088C7FA5}" type="pres">
      <dgm:prSet presAssocID="{425DB820-E87A-4435-8A4C-D8F7BB1939BD}" presName="nodeFirstNode" presStyleLbl="node1" presStyleIdx="0" presStyleCnt="12">
        <dgm:presLayoutVars>
          <dgm:bulletEnabled val="1"/>
        </dgm:presLayoutVars>
      </dgm:prSet>
      <dgm:spPr/>
      <dgm:t>
        <a:bodyPr/>
        <a:lstStyle/>
        <a:p>
          <a:endParaRPr lang="en-US"/>
        </a:p>
      </dgm:t>
    </dgm:pt>
    <dgm:pt modelId="{6646EED7-CF39-4B5B-B085-8A54ADE87FF3}" type="pres">
      <dgm:prSet presAssocID="{E346425A-8DBC-44D8-AE3A-0B05EC2079B5}" presName="sibTransFirstNode" presStyleLbl="bgShp" presStyleIdx="0" presStyleCnt="1"/>
      <dgm:spPr/>
      <dgm:t>
        <a:bodyPr/>
        <a:lstStyle/>
        <a:p>
          <a:endParaRPr lang="en-US"/>
        </a:p>
      </dgm:t>
    </dgm:pt>
    <dgm:pt modelId="{082E8C5B-9735-4A72-912E-AE942E327EB0}" type="pres">
      <dgm:prSet presAssocID="{E34C35EF-840C-496E-8E21-1561E1158AC3}" presName="nodeFollowingNodes" presStyleLbl="node1" presStyleIdx="1" presStyleCnt="12">
        <dgm:presLayoutVars>
          <dgm:bulletEnabled val="1"/>
        </dgm:presLayoutVars>
      </dgm:prSet>
      <dgm:spPr/>
      <dgm:t>
        <a:bodyPr/>
        <a:lstStyle/>
        <a:p>
          <a:endParaRPr lang="en-US"/>
        </a:p>
      </dgm:t>
    </dgm:pt>
    <dgm:pt modelId="{C2E00405-D744-4527-B48A-41FBD63DF377}" type="pres">
      <dgm:prSet presAssocID="{D923627C-9B3F-4AE4-89CD-9F267DD42A8C}" presName="nodeFollowingNodes" presStyleLbl="node1" presStyleIdx="2" presStyleCnt="12">
        <dgm:presLayoutVars>
          <dgm:bulletEnabled val="1"/>
        </dgm:presLayoutVars>
      </dgm:prSet>
      <dgm:spPr/>
      <dgm:t>
        <a:bodyPr/>
        <a:lstStyle/>
        <a:p>
          <a:endParaRPr lang="en-US"/>
        </a:p>
      </dgm:t>
    </dgm:pt>
    <dgm:pt modelId="{8B14864C-5090-488E-BB7C-78A0D85A8FC0}" type="pres">
      <dgm:prSet presAssocID="{9934A120-8C28-4740-9D49-10CC74A45770}" presName="nodeFollowingNodes" presStyleLbl="node1" presStyleIdx="3" presStyleCnt="12">
        <dgm:presLayoutVars>
          <dgm:bulletEnabled val="1"/>
        </dgm:presLayoutVars>
      </dgm:prSet>
      <dgm:spPr/>
      <dgm:t>
        <a:bodyPr/>
        <a:lstStyle/>
        <a:p>
          <a:endParaRPr lang="en-US"/>
        </a:p>
      </dgm:t>
    </dgm:pt>
    <dgm:pt modelId="{94985B28-4795-40AF-9C2A-C35FA98EEDF8}" type="pres">
      <dgm:prSet presAssocID="{5ED5CDEA-7143-4FEE-8625-9E94E605AE9D}" presName="nodeFollowingNodes" presStyleLbl="node1" presStyleIdx="4" presStyleCnt="12">
        <dgm:presLayoutVars>
          <dgm:bulletEnabled val="1"/>
        </dgm:presLayoutVars>
      </dgm:prSet>
      <dgm:spPr/>
      <dgm:t>
        <a:bodyPr/>
        <a:lstStyle/>
        <a:p>
          <a:endParaRPr lang="en-US"/>
        </a:p>
      </dgm:t>
    </dgm:pt>
    <dgm:pt modelId="{845902AE-E9BA-480E-91FE-3BC8734BD9D3}" type="pres">
      <dgm:prSet presAssocID="{45E49D45-C96F-4078-A71F-969746BF8E25}" presName="nodeFollowingNodes" presStyleLbl="node1" presStyleIdx="5" presStyleCnt="12">
        <dgm:presLayoutVars>
          <dgm:bulletEnabled val="1"/>
        </dgm:presLayoutVars>
      </dgm:prSet>
      <dgm:spPr/>
      <dgm:t>
        <a:bodyPr/>
        <a:lstStyle/>
        <a:p>
          <a:endParaRPr lang="en-US"/>
        </a:p>
      </dgm:t>
    </dgm:pt>
    <dgm:pt modelId="{D042D86A-219D-4F26-A45D-79158A923A33}" type="pres">
      <dgm:prSet presAssocID="{9B822BE9-5DC8-4A85-B5A6-83F6CFE22CD2}" presName="nodeFollowingNodes" presStyleLbl="node1" presStyleIdx="6" presStyleCnt="12">
        <dgm:presLayoutVars>
          <dgm:bulletEnabled val="1"/>
        </dgm:presLayoutVars>
      </dgm:prSet>
      <dgm:spPr/>
      <dgm:t>
        <a:bodyPr/>
        <a:lstStyle/>
        <a:p>
          <a:endParaRPr lang="en-US"/>
        </a:p>
      </dgm:t>
    </dgm:pt>
    <dgm:pt modelId="{51956077-13E9-4034-94C6-04365F5E49C1}" type="pres">
      <dgm:prSet presAssocID="{FDEE499B-ABF2-4026-8990-77C8CCFF10E9}" presName="nodeFollowingNodes" presStyleLbl="node1" presStyleIdx="7" presStyleCnt="12">
        <dgm:presLayoutVars>
          <dgm:bulletEnabled val="1"/>
        </dgm:presLayoutVars>
      </dgm:prSet>
      <dgm:spPr/>
      <dgm:t>
        <a:bodyPr/>
        <a:lstStyle/>
        <a:p>
          <a:endParaRPr lang="en-US"/>
        </a:p>
      </dgm:t>
    </dgm:pt>
    <dgm:pt modelId="{7BB780E0-89CF-4416-BAC2-FA810ED48592}" type="pres">
      <dgm:prSet presAssocID="{81E292E8-510C-496B-B293-F37BB4F5016B}" presName="nodeFollowingNodes" presStyleLbl="node1" presStyleIdx="8" presStyleCnt="12">
        <dgm:presLayoutVars>
          <dgm:bulletEnabled val="1"/>
        </dgm:presLayoutVars>
      </dgm:prSet>
      <dgm:spPr/>
      <dgm:t>
        <a:bodyPr/>
        <a:lstStyle/>
        <a:p>
          <a:endParaRPr lang="en-US"/>
        </a:p>
      </dgm:t>
    </dgm:pt>
    <dgm:pt modelId="{B88DC59A-50D0-4F76-9C08-1B49238D129C}" type="pres">
      <dgm:prSet presAssocID="{86706683-23F3-4310-9D5B-6B8DB07B5422}" presName="nodeFollowingNodes" presStyleLbl="node1" presStyleIdx="9" presStyleCnt="12">
        <dgm:presLayoutVars>
          <dgm:bulletEnabled val="1"/>
        </dgm:presLayoutVars>
      </dgm:prSet>
      <dgm:spPr/>
      <dgm:t>
        <a:bodyPr/>
        <a:lstStyle/>
        <a:p>
          <a:endParaRPr lang="en-US"/>
        </a:p>
      </dgm:t>
    </dgm:pt>
    <dgm:pt modelId="{6C07E8FF-7170-4C5B-BA57-0F6389A18178}" type="pres">
      <dgm:prSet presAssocID="{01FDEEE4-1815-48CB-9C1C-5D7246A915AA}" presName="nodeFollowingNodes" presStyleLbl="node1" presStyleIdx="10" presStyleCnt="12">
        <dgm:presLayoutVars>
          <dgm:bulletEnabled val="1"/>
        </dgm:presLayoutVars>
      </dgm:prSet>
      <dgm:spPr/>
      <dgm:t>
        <a:bodyPr/>
        <a:lstStyle/>
        <a:p>
          <a:endParaRPr lang="en-US"/>
        </a:p>
      </dgm:t>
    </dgm:pt>
    <dgm:pt modelId="{B9F67A4F-AEA0-4E3B-BB17-79EBA7325680}" type="pres">
      <dgm:prSet presAssocID="{6FBD2F3A-F0B8-4775-AADB-663511CD341C}" presName="nodeFollowingNodes" presStyleLbl="node1" presStyleIdx="11" presStyleCnt="12">
        <dgm:presLayoutVars>
          <dgm:bulletEnabled val="1"/>
        </dgm:presLayoutVars>
      </dgm:prSet>
      <dgm:spPr/>
      <dgm:t>
        <a:bodyPr/>
        <a:lstStyle/>
        <a:p>
          <a:endParaRPr lang="en-US"/>
        </a:p>
      </dgm:t>
    </dgm:pt>
  </dgm:ptLst>
  <dgm:cxnLst>
    <dgm:cxn modelId="{FA25EEDF-8EE6-4221-A040-6C688280C2E5}" srcId="{88467BC7-01B2-46E9-92A7-23228451182F}" destId="{9934A120-8C28-4740-9D49-10CC74A45770}" srcOrd="3" destOrd="0" parTransId="{B0793072-18F1-415E-A6BF-CFF532FDEBD1}" sibTransId="{B1AA72C6-B83C-48C9-89CD-55527F2754CE}"/>
    <dgm:cxn modelId="{69018C2E-7F21-49B3-9A22-708C52E95F44}" srcId="{88467BC7-01B2-46E9-92A7-23228451182F}" destId="{FDEE499B-ABF2-4026-8990-77C8CCFF10E9}" srcOrd="7" destOrd="0" parTransId="{B928E6AC-6C68-4632-A725-AE04CBE5D2AA}" sibTransId="{01EAE5D5-2F2D-4302-906B-0EAAAE504C2F}"/>
    <dgm:cxn modelId="{600F8249-AF68-494B-8A7E-A801243D6952}" type="presOf" srcId="{FDEE499B-ABF2-4026-8990-77C8CCFF10E9}" destId="{51956077-13E9-4034-94C6-04365F5E49C1}" srcOrd="0" destOrd="0" presId="urn:microsoft.com/office/officeart/2005/8/layout/cycle3"/>
    <dgm:cxn modelId="{9CE65577-4F92-4C89-8788-CA542F81512A}" srcId="{88467BC7-01B2-46E9-92A7-23228451182F}" destId="{6FBD2F3A-F0B8-4775-AADB-663511CD341C}" srcOrd="11" destOrd="0" parTransId="{BCC91CED-6EAE-4205-8CCE-1980DDFD8CDA}" sibTransId="{38A96EA5-1CE3-4360-8458-35DB2B90915F}"/>
    <dgm:cxn modelId="{9AD2BD86-6CE6-4E62-A13E-5F451C98FFFB}" type="presOf" srcId="{86706683-23F3-4310-9D5B-6B8DB07B5422}" destId="{B88DC59A-50D0-4F76-9C08-1B49238D129C}" srcOrd="0" destOrd="0" presId="urn:microsoft.com/office/officeart/2005/8/layout/cycle3"/>
    <dgm:cxn modelId="{3B3B5EDC-CBD2-4F2A-AFFC-D484E2FF518B}" srcId="{88467BC7-01B2-46E9-92A7-23228451182F}" destId="{E34C35EF-840C-496E-8E21-1561E1158AC3}" srcOrd="1" destOrd="0" parTransId="{F610EF67-9C3A-446C-BCE7-A1327E92A8F2}" sibTransId="{C9D680A6-B83C-4548-B60E-9279B6F4CF4D}"/>
    <dgm:cxn modelId="{B86EF344-CCAF-4175-99B7-73C4308427D9}" type="presOf" srcId="{9934A120-8C28-4740-9D49-10CC74A45770}" destId="{8B14864C-5090-488E-BB7C-78A0D85A8FC0}" srcOrd="0" destOrd="0" presId="urn:microsoft.com/office/officeart/2005/8/layout/cycle3"/>
    <dgm:cxn modelId="{B3B66BF2-17C8-4B80-8B1E-A90128A84154}" srcId="{88467BC7-01B2-46E9-92A7-23228451182F}" destId="{45E49D45-C96F-4078-A71F-969746BF8E25}" srcOrd="5" destOrd="0" parTransId="{9581549A-5DFB-496C-B21F-1C1D2E594E48}" sibTransId="{EBA6548F-73DC-467E-B1A1-B9CD54542A86}"/>
    <dgm:cxn modelId="{9F4E9920-17AF-4A17-8B7C-8B8D44877AD5}" type="presOf" srcId="{9B822BE9-5DC8-4A85-B5A6-83F6CFE22CD2}" destId="{D042D86A-219D-4F26-A45D-79158A923A33}" srcOrd="0" destOrd="0" presId="urn:microsoft.com/office/officeart/2005/8/layout/cycle3"/>
    <dgm:cxn modelId="{1C2EBAA7-D049-49CC-83BA-E2F39B85670B}" type="presOf" srcId="{81E292E8-510C-496B-B293-F37BB4F5016B}" destId="{7BB780E0-89CF-4416-BAC2-FA810ED48592}" srcOrd="0" destOrd="0" presId="urn:microsoft.com/office/officeart/2005/8/layout/cycle3"/>
    <dgm:cxn modelId="{28A7A8DA-48D9-4BBA-93C7-D01DB275B600}" type="presOf" srcId="{425DB820-E87A-4435-8A4C-D8F7BB1939BD}" destId="{23F6019A-602C-4041-AB67-6DEE088C7FA5}" srcOrd="0" destOrd="0" presId="urn:microsoft.com/office/officeart/2005/8/layout/cycle3"/>
    <dgm:cxn modelId="{6D775A4B-F41B-496E-8A67-0990DCD6E5BF}" type="presOf" srcId="{01FDEEE4-1815-48CB-9C1C-5D7246A915AA}" destId="{6C07E8FF-7170-4C5B-BA57-0F6389A18178}" srcOrd="0" destOrd="0" presId="urn:microsoft.com/office/officeart/2005/8/layout/cycle3"/>
    <dgm:cxn modelId="{493A8F0A-53A5-427E-9330-775299FB85C5}" srcId="{88467BC7-01B2-46E9-92A7-23228451182F}" destId="{5ED5CDEA-7143-4FEE-8625-9E94E605AE9D}" srcOrd="4" destOrd="0" parTransId="{43937D38-36C7-4A4C-92CF-82721C60AB38}" sibTransId="{C1CE6474-CD6A-4D70-B52D-EFF5720BF4C4}"/>
    <dgm:cxn modelId="{F8CD9568-5EB1-4F0D-9708-F96B82F3AB71}" type="presOf" srcId="{6FBD2F3A-F0B8-4775-AADB-663511CD341C}" destId="{B9F67A4F-AEA0-4E3B-BB17-79EBA7325680}" srcOrd="0" destOrd="0" presId="urn:microsoft.com/office/officeart/2005/8/layout/cycle3"/>
    <dgm:cxn modelId="{3B9E6C77-BB06-4F5F-9236-54778D4B119A}" srcId="{88467BC7-01B2-46E9-92A7-23228451182F}" destId="{86706683-23F3-4310-9D5B-6B8DB07B5422}" srcOrd="9" destOrd="0" parTransId="{434196FE-F638-4B2A-86B6-1B85D454CDDC}" sibTransId="{CEABBAA3-9E5E-4077-BA7A-229E3B4B9478}"/>
    <dgm:cxn modelId="{D576EB87-C867-4EB0-B8B4-F7BFE3208D72}" srcId="{88467BC7-01B2-46E9-92A7-23228451182F}" destId="{9B822BE9-5DC8-4A85-B5A6-83F6CFE22CD2}" srcOrd="6" destOrd="0" parTransId="{29F0F11E-7D5C-4145-8948-6B4377CE1322}" sibTransId="{B08DCFE9-7BB4-485C-BC69-48F2A55C2B52}"/>
    <dgm:cxn modelId="{9042BC2A-707A-4B3D-97C7-D6993E1C6FD5}" type="presOf" srcId="{88467BC7-01B2-46E9-92A7-23228451182F}" destId="{04D15252-6745-40C4-B220-5D820DB794AB}" srcOrd="0" destOrd="0" presId="urn:microsoft.com/office/officeart/2005/8/layout/cycle3"/>
    <dgm:cxn modelId="{4CF7141E-3FBD-4BD8-B108-FC461FDE5F73}" type="presOf" srcId="{45E49D45-C96F-4078-A71F-969746BF8E25}" destId="{845902AE-E9BA-480E-91FE-3BC8734BD9D3}" srcOrd="0" destOrd="0" presId="urn:microsoft.com/office/officeart/2005/8/layout/cycle3"/>
    <dgm:cxn modelId="{43F78868-DE91-4DBF-8326-B6CB1E9BB6DA}" srcId="{88467BC7-01B2-46E9-92A7-23228451182F}" destId="{425DB820-E87A-4435-8A4C-D8F7BB1939BD}" srcOrd="0" destOrd="0" parTransId="{1B43BFBA-EE79-4E64-B3A8-B3A2F6B6F855}" sibTransId="{E346425A-8DBC-44D8-AE3A-0B05EC2079B5}"/>
    <dgm:cxn modelId="{0C696E0A-7852-4AAC-8C5F-D64EC6477429}" type="presOf" srcId="{E346425A-8DBC-44D8-AE3A-0B05EC2079B5}" destId="{6646EED7-CF39-4B5B-B085-8A54ADE87FF3}" srcOrd="0" destOrd="0" presId="urn:microsoft.com/office/officeart/2005/8/layout/cycle3"/>
    <dgm:cxn modelId="{E06A2F74-857B-4E5A-8FA9-C2E6508AC900}" type="presOf" srcId="{5ED5CDEA-7143-4FEE-8625-9E94E605AE9D}" destId="{94985B28-4795-40AF-9C2A-C35FA98EEDF8}" srcOrd="0" destOrd="0" presId="urn:microsoft.com/office/officeart/2005/8/layout/cycle3"/>
    <dgm:cxn modelId="{DA31C551-2E27-4E10-8773-BFFAF65C5270}" srcId="{88467BC7-01B2-46E9-92A7-23228451182F}" destId="{81E292E8-510C-496B-B293-F37BB4F5016B}" srcOrd="8" destOrd="0" parTransId="{E9932212-409F-48BC-912B-ADFF6F970B33}" sibTransId="{33888265-E5F0-4619-A88D-F316606A13DA}"/>
    <dgm:cxn modelId="{6F109D0A-CE40-46B3-86E9-8538E466B9A6}" type="presOf" srcId="{D923627C-9B3F-4AE4-89CD-9F267DD42A8C}" destId="{C2E00405-D744-4527-B48A-41FBD63DF377}" srcOrd="0" destOrd="0" presId="urn:microsoft.com/office/officeart/2005/8/layout/cycle3"/>
    <dgm:cxn modelId="{61FA50BA-9156-4700-B359-433838270F1B}" srcId="{88467BC7-01B2-46E9-92A7-23228451182F}" destId="{01FDEEE4-1815-48CB-9C1C-5D7246A915AA}" srcOrd="10" destOrd="0" parTransId="{1194BF7C-9B21-4412-8321-A0C46DD27E4F}" sibTransId="{F80B1FB6-1CD7-4939-B8DF-0ED68AB8B80B}"/>
    <dgm:cxn modelId="{53DA2957-3DB3-4E8C-A996-DC774BD7DE51}" type="presOf" srcId="{E34C35EF-840C-496E-8E21-1561E1158AC3}" destId="{082E8C5B-9735-4A72-912E-AE942E327EB0}" srcOrd="0" destOrd="0" presId="urn:microsoft.com/office/officeart/2005/8/layout/cycle3"/>
    <dgm:cxn modelId="{4A301B97-48FA-4BBA-BF94-2E27F5704073}" srcId="{88467BC7-01B2-46E9-92A7-23228451182F}" destId="{D923627C-9B3F-4AE4-89CD-9F267DD42A8C}" srcOrd="2" destOrd="0" parTransId="{C7124DDE-D75D-4799-9B10-D6FDB94A87C4}" sibTransId="{767C89CC-7808-4712-8342-DE8FC3A56065}"/>
    <dgm:cxn modelId="{8803810F-BBEA-4709-9A7A-71F801B806C4}" type="presParOf" srcId="{04D15252-6745-40C4-B220-5D820DB794AB}" destId="{01EB1213-FF11-488E-934A-EBA6E4D127F3}" srcOrd="0" destOrd="0" presId="urn:microsoft.com/office/officeart/2005/8/layout/cycle3"/>
    <dgm:cxn modelId="{D7831712-EC09-4DB6-8EC4-08B0FEC082A9}" type="presParOf" srcId="{01EB1213-FF11-488E-934A-EBA6E4D127F3}" destId="{23F6019A-602C-4041-AB67-6DEE088C7FA5}" srcOrd="0" destOrd="0" presId="urn:microsoft.com/office/officeart/2005/8/layout/cycle3"/>
    <dgm:cxn modelId="{1406F91B-3CFD-4510-A05B-EEA63FCD8EA5}" type="presParOf" srcId="{01EB1213-FF11-488E-934A-EBA6E4D127F3}" destId="{6646EED7-CF39-4B5B-B085-8A54ADE87FF3}" srcOrd="1" destOrd="0" presId="urn:microsoft.com/office/officeart/2005/8/layout/cycle3"/>
    <dgm:cxn modelId="{014A3B3E-E565-468F-B2B7-E2A0EA65B60F}" type="presParOf" srcId="{01EB1213-FF11-488E-934A-EBA6E4D127F3}" destId="{082E8C5B-9735-4A72-912E-AE942E327EB0}" srcOrd="2" destOrd="0" presId="urn:microsoft.com/office/officeart/2005/8/layout/cycle3"/>
    <dgm:cxn modelId="{10A25F0C-3D6D-4136-AF03-11759C1735EB}" type="presParOf" srcId="{01EB1213-FF11-488E-934A-EBA6E4D127F3}" destId="{C2E00405-D744-4527-B48A-41FBD63DF377}" srcOrd="3" destOrd="0" presId="urn:microsoft.com/office/officeart/2005/8/layout/cycle3"/>
    <dgm:cxn modelId="{32012642-7DB4-4275-9A49-7B90DF636C3C}" type="presParOf" srcId="{01EB1213-FF11-488E-934A-EBA6E4D127F3}" destId="{8B14864C-5090-488E-BB7C-78A0D85A8FC0}" srcOrd="4" destOrd="0" presId="urn:microsoft.com/office/officeart/2005/8/layout/cycle3"/>
    <dgm:cxn modelId="{039A5848-B83F-4C9F-BCC5-AC5F79DFB3AB}" type="presParOf" srcId="{01EB1213-FF11-488E-934A-EBA6E4D127F3}" destId="{94985B28-4795-40AF-9C2A-C35FA98EEDF8}" srcOrd="5" destOrd="0" presId="urn:microsoft.com/office/officeart/2005/8/layout/cycle3"/>
    <dgm:cxn modelId="{4A37D15F-A877-4469-96D6-6EF62A080454}" type="presParOf" srcId="{01EB1213-FF11-488E-934A-EBA6E4D127F3}" destId="{845902AE-E9BA-480E-91FE-3BC8734BD9D3}" srcOrd="6" destOrd="0" presId="urn:microsoft.com/office/officeart/2005/8/layout/cycle3"/>
    <dgm:cxn modelId="{CABAB6C4-9B22-471C-BE67-B80210A9A918}" type="presParOf" srcId="{01EB1213-FF11-488E-934A-EBA6E4D127F3}" destId="{D042D86A-219D-4F26-A45D-79158A923A33}" srcOrd="7" destOrd="0" presId="urn:microsoft.com/office/officeart/2005/8/layout/cycle3"/>
    <dgm:cxn modelId="{6EB3D759-CE7B-45CC-A5C2-E4E5E8732585}" type="presParOf" srcId="{01EB1213-FF11-488E-934A-EBA6E4D127F3}" destId="{51956077-13E9-4034-94C6-04365F5E49C1}" srcOrd="8" destOrd="0" presId="urn:microsoft.com/office/officeart/2005/8/layout/cycle3"/>
    <dgm:cxn modelId="{9DA8147C-7B8E-42CC-B09F-A31D347A9414}" type="presParOf" srcId="{01EB1213-FF11-488E-934A-EBA6E4D127F3}" destId="{7BB780E0-89CF-4416-BAC2-FA810ED48592}" srcOrd="9" destOrd="0" presId="urn:microsoft.com/office/officeart/2005/8/layout/cycle3"/>
    <dgm:cxn modelId="{F4E3FB68-DBE1-4C70-B459-52F04D8C1658}" type="presParOf" srcId="{01EB1213-FF11-488E-934A-EBA6E4D127F3}" destId="{B88DC59A-50D0-4F76-9C08-1B49238D129C}" srcOrd="10" destOrd="0" presId="urn:microsoft.com/office/officeart/2005/8/layout/cycle3"/>
    <dgm:cxn modelId="{C86807BD-B532-49F9-903B-918E32328F46}" type="presParOf" srcId="{01EB1213-FF11-488E-934A-EBA6E4D127F3}" destId="{6C07E8FF-7170-4C5B-BA57-0F6389A18178}" srcOrd="11" destOrd="0" presId="urn:microsoft.com/office/officeart/2005/8/layout/cycle3"/>
    <dgm:cxn modelId="{033721E9-4429-44F0-8499-42BBCFA1444B}" type="presParOf" srcId="{01EB1213-FF11-488E-934A-EBA6E4D127F3}" destId="{B9F67A4F-AEA0-4E3B-BB17-79EBA7325680}" srcOrd="12"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9/22/2015</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32624441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4</a:t>
            </a:fld>
            <a:endParaRPr lang="en-US"/>
          </a:p>
        </p:txBody>
      </p:sp>
    </p:spTree>
    <p:extLst>
      <p:ext uri="{BB962C8B-B14F-4D97-AF65-F5344CB8AC3E}">
        <p14:creationId xmlns:p14="http://schemas.microsoft.com/office/powerpoint/2010/main" val="501290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more</a:t>
            </a:r>
            <a:r>
              <a:rPr lang="en-US" baseline="0" dirty="0" smtClean="0"/>
              <a:t> complex swim lane diagram will be used again when we cover ERP systems.  This represents the O2C process when they still used separate legacy systems for order processing, order fulfillment and accounting.  While each of these separate systems made each team more efficient, they don’t optimize the process for the organization as a whole.  There is lots of non-value added work in here which are a result of these legacy systems.</a:t>
            </a:r>
          </a:p>
          <a:p>
            <a:endParaRPr lang="en-US" baseline="0" dirty="0" smtClean="0"/>
          </a:p>
          <a:p>
            <a:r>
              <a:rPr lang="en-US" baseline="0" dirty="0" smtClean="0"/>
              <a:t>The biggest issues have to do with maintaining credit limits in the accounting information system and sending a report to Sales about credit limits every Monday morning.  The credit information gets stale and Sales is possibly accepting orders and picking orders  (only to be stopped before the order is packed and shipped) from customers who have over-extended their credit or denying sales to customers who have paid their bills.  </a:t>
            </a:r>
          </a:p>
          <a:p>
            <a:endParaRPr lang="en-US" baseline="0" dirty="0" smtClean="0"/>
          </a:p>
          <a:p>
            <a:r>
              <a:rPr lang="en-US" baseline="0" dirty="0" smtClean="0"/>
              <a:t>The other issue is that inventory is maintained by the Warehouse in the inventory management system and sending reports to Sales at the end of every day.  Sales may be selling inventory that was already sold earlier in the day.</a:t>
            </a:r>
          </a:p>
          <a:p>
            <a:endParaRPr lang="en-US" baseline="0" dirty="0" smtClean="0"/>
          </a:p>
          <a:p>
            <a:r>
              <a:rPr lang="en-US" baseline="0" dirty="0" smtClean="0"/>
              <a:t>The purposed of this slide is to show the students a more complex swim lane diagram and to show that it can clearly document a more complex process.  We can introduce the story of this dysfunctional O2C process here and then come back to it during the ERP section of </a:t>
            </a:r>
            <a:r>
              <a:rPr lang="en-US" baseline="0" smtClean="0"/>
              <a:t>the course.  </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19</a:t>
            </a:fld>
            <a:endParaRPr lang="en-US"/>
          </a:p>
        </p:txBody>
      </p:sp>
    </p:spTree>
    <p:extLst>
      <p:ext uri="{BB962C8B-B14F-4D97-AF65-F5344CB8AC3E}">
        <p14:creationId xmlns:p14="http://schemas.microsoft.com/office/powerpoint/2010/main" val="4199955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5</a:t>
            </a:fld>
            <a:endParaRPr lang="en-US"/>
          </a:p>
        </p:txBody>
      </p:sp>
    </p:spTree>
    <p:extLst>
      <p:ext uri="{BB962C8B-B14F-4D97-AF65-F5344CB8AC3E}">
        <p14:creationId xmlns:p14="http://schemas.microsoft.com/office/powerpoint/2010/main" val="2867918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6</a:t>
            </a:fld>
            <a:endParaRPr lang="en-US"/>
          </a:p>
        </p:txBody>
      </p:sp>
    </p:spTree>
    <p:extLst>
      <p:ext uri="{BB962C8B-B14F-4D97-AF65-F5344CB8AC3E}">
        <p14:creationId xmlns:p14="http://schemas.microsoft.com/office/powerpoint/2010/main" val="648071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9</a:t>
            </a:fld>
            <a:endParaRPr lang="en-US"/>
          </a:p>
        </p:txBody>
      </p:sp>
    </p:spTree>
    <p:extLst>
      <p:ext uri="{BB962C8B-B14F-4D97-AF65-F5344CB8AC3E}">
        <p14:creationId xmlns:p14="http://schemas.microsoft.com/office/powerpoint/2010/main" val="1491002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11</a:t>
            </a:fld>
            <a:endParaRPr lang="en-US"/>
          </a:p>
        </p:txBody>
      </p:sp>
    </p:spTree>
    <p:extLst>
      <p:ext uri="{BB962C8B-B14F-4D97-AF65-F5344CB8AC3E}">
        <p14:creationId xmlns:p14="http://schemas.microsoft.com/office/powerpoint/2010/main" val="61206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13</a:t>
            </a:fld>
            <a:endParaRPr lang="en-US"/>
          </a:p>
        </p:txBody>
      </p:sp>
    </p:spTree>
    <p:extLst>
      <p:ext uri="{BB962C8B-B14F-4D97-AF65-F5344CB8AC3E}">
        <p14:creationId xmlns:p14="http://schemas.microsoft.com/office/powerpoint/2010/main" val="3942935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15</a:t>
            </a:fld>
            <a:endParaRPr lang="en-US"/>
          </a:p>
        </p:txBody>
      </p:sp>
    </p:spTree>
    <p:extLst>
      <p:ext uri="{BB962C8B-B14F-4D97-AF65-F5344CB8AC3E}">
        <p14:creationId xmlns:p14="http://schemas.microsoft.com/office/powerpoint/2010/main" val="2990645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16</a:t>
            </a:fld>
            <a:endParaRPr lang="en-US"/>
          </a:p>
        </p:txBody>
      </p:sp>
    </p:spTree>
    <p:extLst>
      <p:ext uri="{BB962C8B-B14F-4D97-AF65-F5344CB8AC3E}">
        <p14:creationId xmlns:p14="http://schemas.microsoft.com/office/powerpoint/2010/main" val="2499150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high-level diagram basically</a:t>
            </a:r>
            <a:r>
              <a:rPr lang="en-US" baseline="0" dirty="0" smtClean="0"/>
              <a:t> shows who does what and when as part of the order to cash process.  On the next slide we will have a much more detailed diagram.</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18</a:t>
            </a:fld>
            <a:endParaRPr lang="en-US"/>
          </a:p>
        </p:txBody>
      </p:sp>
    </p:spTree>
    <p:extLst>
      <p:ext uri="{BB962C8B-B14F-4D97-AF65-F5344CB8AC3E}">
        <p14:creationId xmlns:p14="http://schemas.microsoft.com/office/powerpoint/2010/main" val="2703997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9/22/2015</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2171700"/>
            <a:ext cx="3909340" cy="830997"/>
          </a:xfrm>
          <a:prstGeom prst="rect">
            <a:avLst/>
          </a:prstGeom>
          <a:noFill/>
        </p:spPr>
        <p:txBody>
          <a:bodyPr wrap="none" rtlCol="0">
            <a:spAutoFit/>
          </a:bodyPr>
          <a:lstStyle/>
          <a:p>
            <a:r>
              <a:rPr lang="en-US" sz="4800" dirty="0" smtClean="0">
                <a:solidFill>
                  <a:srgbClr val="00B0F0"/>
                </a:solidFill>
              </a:rPr>
              <a:t>Exam 1 Review</a:t>
            </a:r>
            <a:endParaRPr lang="en-US" sz="4800" dirty="0">
              <a:solidFill>
                <a:srgbClr val="00B0F0"/>
              </a:solidFill>
            </a:endParaRPr>
          </a:p>
        </p:txBody>
      </p:sp>
    </p:spTree>
    <p:extLst>
      <p:ext uri="{BB962C8B-B14F-4D97-AF65-F5344CB8AC3E}">
        <p14:creationId xmlns:p14="http://schemas.microsoft.com/office/powerpoint/2010/main" val="485966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0"/>
            <a:ext cx="9118057" cy="5715000"/>
          </a:xfrm>
          <a:prstGeom prst="rect">
            <a:avLst/>
          </a:prstGeom>
        </p:spPr>
      </p:pic>
    </p:spTree>
    <p:extLst>
      <p:ext uri="{BB962C8B-B14F-4D97-AF65-F5344CB8AC3E}">
        <p14:creationId xmlns:p14="http://schemas.microsoft.com/office/powerpoint/2010/main" val="3066703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57099663"/>
              </p:ext>
            </p:extLst>
          </p:nvPr>
        </p:nvGraphicFramePr>
        <p:xfrm>
          <a:off x="0" y="38100"/>
          <a:ext cx="9144000" cy="567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p:nvPr>
        </p:nvSpPr>
        <p:spPr>
          <a:xfrm>
            <a:off x="457200" y="2400300"/>
            <a:ext cx="8229600" cy="952500"/>
          </a:xfrm>
        </p:spPr>
        <p:txBody>
          <a:bodyPr/>
          <a:lstStyle/>
          <a:p>
            <a:r>
              <a:rPr lang="en-US" dirty="0" smtClean="0">
                <a:solidFill>
                  <a:srgbClr val="00B0F0"/>
                </a:solidFill>
              </a:rPr>
              <a:t>SDLC</a:t>
            </a:r>
            <a:endParaRPr lang="en-US" dirty="0">
              <a:solidFill>
                <a:srgbClr val="00B0F0"/>
              </a:solidFill>
            </a:endParaRPr>
          </a:p>
        </p:txBody>
      </p:sp>
    </p:spTree>
    <p:extLst>
      <p:ext uri="{BB962C8B-B14F-4D97-AF65-F5344CB8AC3E}">
        <p14:creationId xmlns:p14="http://schemas.microsoft.com/office/powerpoint/2010/main" val="556155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Entity Relationship Diagram (ERD)</a:t>
            </a:r>
            <a:endParaRPr lang="en-US" dirty="0">
              <a:solidFill>
                <a:srgbClr val="00B0F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095934"/>
            <a:ext cx="4648200" cy="4477311"/>
          </a:xfrm>
          <a:prstGeom prst="rect">
            <a:avLst/>
          </a:prstGeom>
        </p:spPr>
      </p:pic>
    </p:spTree>
    <p:extLst>
      <p:ext uri="{BB962C8B-B14F-4D97-AF65-F5344CB8AC3E}">
        <p14:creationId xmlns:p14="http://schemas.microsoft.com/office/powerpoint/2010/main" val="1052811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Primary ERD Symbols</a:t>
            </a:r>
            <a:endParaRPr lang="en-US" dirty="0">
              <a:solidFill>
                <a:srgbClr val="00B0F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181366"/>
            <a:ext cx="6572250" cy="4421332"/>
          </a:xfrm>
          <a:prstGeom prst="rect">
            <a:avLst/>
          </a:prstGeom>
        </p:spPr>
      </p:pic>
    </p:spTree>
    <p:extLst>
      <p:ext uri="{BB962C8B-B14F-4D97-AF65-F5344CB8AC3E}">
        <p14:creationId xmlns:p14="http://schemas.microsoft.com/office/powerpoint/2010/main" val="1868560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Inventory Item Attributes</a:t>
            </a:r>
            <a:endParaRPr lang="en-US" dirty="0">
              <a:solidFill>
                <a:srgbClr val="00B0F0"/>
              </a:solidFill>
            </a:endParaRPr>
          </a:p>
        </p:txBody>
      </p:sp>
      <p:sp>
        <p:nvSpPr>
          <p:cNvPr id="3" name="Content Placeholder 2"/>
          <p:cNvSpPr txBox="1">
            <a:spLocks/>
          </p:cNvSpPr>
          <p:nvPr/>
        </p:nvSpPr>
        <p:spPr>
          <a:xfrm>
            <a:off x="457200" y="1333500"/>
            <a:ext cx="8229600" cy="377163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ID</a:t>
            </a:r>
          </a:p>
          <a:p>
            <a:r>
              <a:rPr lang="en-US" dirty="0" smtClean="0"/>
              <a:t>Name</a:t>
            </a:r>
          </a:p>
          <a:p>
            <a:r>
              <a:rPr lang="en-US" dirty="0" smtClean="0"/>
              <a:t>Description</a:t>
            </a:r>
          </a:p>
          <a:p>
            <a:r>
              <a:rPr lang="en-US" dirty="0" smtClean="0"/>
              <a:t>Unit of Measure</a:t>
            </a:r>
          </a:p>
          <a:p>
            <a:r>
              <a:rPr lang="en-US" dirty="0" smtClean="0"/>
              <a:t>Weight</a:t>
            </a:r>
          </a:p>
          <a:p>
            <a:r>
              <a:rPr lang="en-US" dirty="0" smtClean="0"/>
              <a:t>Serial #</a:t>
            </a:r>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933318"/>
            <a:ext cx="4572000" cy="4572000"/>
          </a:xfrm>
          <a:prstGeom prst="rect">
            <a:avLst/>
          </a:prstGeom>
        </p:spPr>
      </p:pic>
    </p:spTree>
    <p:extLst>
      <p:ext uri="{BB962C8B-B14F-4D97-AF65-F5344CB8AC3E}">
        <p14:creationId xmlns:p14="http://schemas.microsoft.com/office/powerpoint/2010/main" val="17590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13706479"/>
              </p:ext>
            </p:extLst>
          </p:nvPr>
        </p:nvGraphicFramePr>
        <p:xfrm>
          <a:off x="3213588" y="2247900"/>
          <a:ext cx="2716823" cy="1525076"/>
        </p:xfrm>
        <a:graphic>
          <a:graphicData uri="http://schemas.openxmlformats.org/drawingml/2006/table">
            <a:tbl>
              <a:tblPr/>
              <a:tblGrid>
                <a:gridCol w="507024"/>
                <a:gridCol w="2209799"/>
              </a:tblGrid>
              <a:tr h="304800">
                <a:tc gridSpan="2">
                  <a:txBody>
                    <a:bodyPr/>
                    <a:lstStyle/>
                    <a:p>
                      <a:pPr algn="ctr" fontAlgn="b"/>
                      <a:r>
                        <a:rPr lang="en-US" sz="1100" b="1" i="0" u="none" strike="noStrike" dirty="0" smtClean="0">
                          <a:effectLst/>
                          <a:latin typeface="Arial" panose="020B0604020202020204" pitchFamily="34" charset="0"/>
                        </a:rPr>
                        <a:t>Inventory Item</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0D0"/>
                    </a:solidFill>
                  </a:tcPr>
                </a:tc>
                <a:tc hMerge="1">
                  <a:txBody>
                    <a:bodyPr/>
                    <a:lstStyle/>
                    <a:p>
                      <a:pPr algn="l" fontAlgn="b"/>
                      <a:endParaRPr lang="en-US" sz="1100" b="1" i="0" u="none" strike="noStrike" dirty="0">
                        <a:effectLst/>
                        <a:latin typeface="Arial" panose="020B0604020202020204" pitchFamily="34" charset="0"/>
                      </a:endParaRPr>
                    </a:p>
                  </a:txBody>
                  <a:tcPr marL="4727" marR="4727" marT="4727" marB="0" anchor="b">
                    <a:lnL>
                      <a:noFill/>
                    </a:lnL>
                    <a:lnR>
                      <a:noFill/>
                    </a:lnR>
                    <a:lnT>
                      <a:noFill/>
                    </a:lnT>
                    <a:lnB>
                      <a:noFill/>
                    </a:lnB>
                    <a:solidFill>
                      <a:srgbClr val="D0D0D0"/>
                    </a:solidFill>
                  </a:tcPr>
                </a:tc>
              </a:tr>
              <a:tr h="304801">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none" strike="noStrike" dirty="0" smtClean="0">
                          <a:effectLst/>
                          <a:latin typeface="Arial" panose="020B0604020202020204" pitchFamily="34" charset="0"/>
                        </a:rPr>
                        <a:t>PK</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sng" strike="noStrike" dirty="0" smtClean="0">
                          <a:effectLst/>
                          <a:latin typeface="Arial" panose="020B0604020202020204" pitchFamily="34" charset="0"/>
                        </a:rPr>
                        <a:t>Internal ID</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Name</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a:effectLst/>
                          <a:latin typeface="Arial" panose="020B0604020202020204" pitchFamily="34" charset="0"/>
                        </a:rPr>
                        <a:t>Description</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Unit</a:t>
                      </a:r>
                      <a:r>
                        <a:rPr lang="en-US" sz="1100" b="1" i="0" u="none" strike="noStrike" baseline="0" dirty="0" smtClean="0">
                          <a:effectLst/>
                          <a:latin typeface="Arial" panose="020B0604020202020204" pitchFamily="34" charset="0"/>
                        </a:rPr>
                        <a:t> of Measure</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Weight</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Serial #</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Title 1"/>
          <p:cNvSpPr>
            <a:spLocks noGrp="1"/>
          </p:cNvSpPr>
          <p:nvPr>
            <p:ph type="title"/>
          </p:nvPr>
        </p:nvSpPr>
        <p:spPr/>
        <p:txBody>
          <a:bodyPr/>
          <a:lstStyle/>
          <a:p>
            <a:r>
              <a:rPr lang="en-US" dirty="0" smtClean="0">
                <a:solidFill>
                  <a:srgbClr val="00B0F0"/>
                </a:solidFill>
              </a:rPr>
              <a:t>Inventory Item in an ERD</a:t>
            </a:r>
            <a:endParaRPr lang="en-US" dirty="0">
              <a:solidFill>
                <a:srgbClr val="00B0F0"/>
              </a:solidFill>
            </a:endParaRPr>
          </a:p>
        </p:txBody>
      </p:sp>
    </p:spTree>
    <p:extLst>
      <p:ext uri="{BB962C8B-B14F-4D97-AF65-F5344CB8AC3E}">
        <p14:creationId xmlns:p14="http://schemas.microsoft.com/office/powerpoint/2010/main" val="973230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Complete ERD for a Sales Order</a:t>
            </a:r>
            <a:endParaRPr lang="en-US" dirty="0">
              <a:solidFill>
                <a:srgbClr val="00B0F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797024792"/>
              </p:ext>
            </p:extLst>
          </p:nvPr>
        </p:nvGraphicFramePr>
        <p:xfrm>
          <a:off x="6178794" y="3393831"/>
          <a:ext cx="2120412" cy="1525076"/>
        </p:xfrm>
        <a:graphic>
          <a:graphicData uri="http://schemas.openxmlformats.org/drawingml/2006/table">
            <a:tbl>
              <a:tblPr/>
              <a:tblGrid>
                <a:gridCol w="395719"/>
                <a:gridCol w="1724693"/>
              </a:tblGrid>
              <a:tr h="304800">
                <a:tc gridSpan="2">
                  <a:txBody>
                    <a:bodyPr/>
                    <a:lstStyle/>
                    <a:p>
                      <a:pPr algn="ctr" fontAlgn="b"/>
                      <a:r>
                        <a:rPr lang="en-US" sz="1100" b="1" i="0" u="none" strike="noStrike" dirty="0" smtClean="0">
                          <a:effectLst/>
                          <a:latin typeface="Arial" panose="020B0604020202020204" pitchFamily="34" charset="0"/>
                        </a:rPr>
                        <a:t>Inventory Item</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0D0"/>
                    </a:solidFill>
                  </a:tcPr>
                </a:tc>
                <a:tc hMerge="1">
                  <a:txBody>
                    <a:bodyPr/>
                    <a:lstStyle/>
                    <a:p>
                      <a:pPr algn="l" fontAlgn="b"/>
                      <a:endParaRPr lang="en-US" sz="1100" b="1" i="0" u="none" strike="noStrike" dirty="0">
                        <a:effectLst/>
                        <a:latin typeface="Arial" panose="020B0604020202020204" pitchFamily="34" charset="0"/>
                      </a:endParaRPr>
                    </a:p>
                  </a:txBody>
                  <a:tcPr marL="4727" marR="4727" marT="4727" marB="0" anchor="b">
                    <a:lnL>
                      <a:noFill/>
                    </a:lnL>
                    <a:lnR>
                      <a:noFill/>
                    </a:lnR>
                    <a:lnT>
                      <a:noFill/>
                    </a:lnT>
                    <a:lnB>
                      <a:noFill/>
                    </a:lnB>
                    <a:solidFill>
                      <a:srgbClr val="D0D0D0"/>
                    </a:solidFill>
                  </a:tcPr>
                </a:tc>
              </a:tr>
              <a:tr h="304801">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none" strike="noStrike" dirty="0" smtClean="0">
                          <a:effectLst/>
                          <a:latin typeface="Arial" panose="020B0604020202020204" pitchFamily="34" charset="0"/>
                        </a:rPr>
                        <a:t>PK</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sng" strike="noStrike" dirty="0" smtClean="0">
                          <a:effectLst/>
                          <a:latin typeface="Arial" panose="020B0604020202020204" pitchFamily="34" charset="0"/>
                        </a:rPr>
                        <a:t>Internal ID</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Name</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a:effectLst/>
                          <a:latin typeface="Arial" panose="020B0604020202020204" pitchFamily="34" charset="0"/>
                        </a:rPr>
                        <a:t>Description</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Unit</a:t>
                      </a:r>
                      <a:r>
                        <a:rPr lang="en-US" sz="1100" b="1" i="0" u="none" strike="noStrike" baseline="0" dirty="0" smtClean="0">
                          <a:effectLst/>
                          <a:latin typeface="Arial" panose="020B0604020202020204" pitchFamily="34" charset="0"/>
                        </a:rPr>
                        <a:t> of Measure</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Weight</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Serial #</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04278830"/>
              </p:ext>
            </p:extLst>
          </p:nvPr>
        </p:nvGraphicFramePr>
        <p:xfrm>
          <a:off x="2127006" y="1271143"/>
          <a:ext cx="1998785" cy="1525076"/>
        </p:xfrm>
        <a:graphic>
          <a:graphicData uri="http://schemas.openxmlformats.org/drawingml/2006/table">
            <a:tbl>
              <a:tblPr/>
              <a:tblGrid>
                <a:gridCol w="373021"/>
                <a:gridCol w="1625764"/>
              </a:tblGrid>
              <a:tr h="304800">
                <a:tc gridSpan="2">
                  <a:txBody>
                    <a:bodyPr/>
                    <a:lstStyle/>
                    <a:p>
                      <a:pPr algn="ctr" fontAlgn="b"/>
                      <a:r>
                        <a:rPr lang="en-US" sz="1100" b="1" i="0" u="none" strike="noStrike" dirty="0" smtClean="0">
                          <a:effectLst/>
                          <a:latin typeface="Arial" panose="020B0604020202020204" pitchFamily="34" charset="0"/>
                        </a:rPr>
                        <a:t>Customer</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0D0"/>
                    </a:solidFill>
                  </a:tcPr>
                </a:tc>
                <a:tc hMerge="1">
                  <a:txBody>
                    <a:bodyPr/>
                    <a:lstStyle/>
                    <a:p>
                      <a:pPr algn="l" fontAlgn="b"/>
                      <a:endParaRPr lang="en-US" sz="1100" b="1" i="0" u="none" strike="noStrike" dirty="0">
                        <a:effectLst/>
                        <a:latin typeface="Arial" panose="020B0604020202020204" pitchFamily="34" charset="0"/>
                      </a:endParaRPr>
                    </a:p>
                  </a:txBody>
                  <a:tcPr marL="4727" marR="4727" marT="4727" marB="0" anchor="b">
                    <a:lnL>
                      <a:noFill/>
                    </a:lnL>
                    <a:lnR>
                      <a:noFill/>
                    </a:lnR>
                    <a:lnT>
                      <a:noFill/>
                    </a:lnT>
                    <a:lnB>
                      <a:noFill/>
                    </a:lnB>
                    <a:solidFill>
                      <a:srgbClr val="D0D0D0"/>
                    </a:solidFill>
                  </a:tcPr>
                </a:tc>
              </a:tr>
              <a:tr h="304801">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none" strike="noStrike" dirty="0" smtClean="0">
                          <a:effectLst/>
                          <a:latin typeface="Arial" panose="020B0604020202020204" pitchFamily="34" charset="0"/>
                        </a:rPr>
                        <a:t>PK</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sng" strike="noStrike" dirty="0" smtClean="0">
                          <a:effectLst/>
                          <a:latin typeface="Arial" panose="020B0604020202020204" pitchFamily="34" charset="0"/>
                        </a:rPr>
                        <a:t>Customer</a:t>
                      </a:r>
                      <a:r>
                        <a:rPr lang="en-US" sz="1100" b="1" i="0" u="sng" strike="noStrike" baseline="0" dirty="0" smtClean="0">
                          <a:effectLst/>
                          <a:latin typeface="Arial" panose="020B0604020202020204" pitchFamily="34" charset="0"/>
                        </a:rPr>
                        <a:t> </a:t>
                      </a:r>
                      <a:r>
                        <a:rPr lang="en-US" sz="1100" b="1" i="0" u="sng" strike="noStrike" dirty="0" smtClean="0">
                          <a:effectLst/>
                          <a:latin typeface="Arial" panose="020B0604020202020204" pitchFamily="34" charset="0"/>
                        </a:rPr>
                        <a:t>ID</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Name</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Phone</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Email</a:t>
                      </a:r>
                      <a:endParaRPr lang="en-US" sz="1100" b="1" i="0" u="none" strike="noStrike" baseline="0" dirty="0" smtClean="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Address</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Credit card</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7618910"/>
              </p:ext>
            </p:extLst>
          </p:nvPr>
        </p:nvGraphicFramePr>
        <p:xfrm>
          <a:off x="984006" y="3390900"/>
          <a:ext cx="1998785" cy="1708171"/>
        </p:xfrm>
        <a:graphic>
          <a:graphicData uri="http://schemas.openxmlformats.org/drawingml/2006/table">
            <a:tbl>
              <a:tblPr/>
              <a:tblGrid>
                <a:gridCol w="373021"/>
                <a:gridCol w="1625764"/>
              </a:tblGrid>
              <a:tr h="304800">
                <a:tc gridSpan="2">
                  <a:txBody>
                    <a:bodyPr/>
                    <a:lstStyle/>
                    <a:p>
                      <a:pPr algn="ctr" fontAlgn="b"/>
                      <a:r>
                        <a:rPr lang="en-US" sz="1100" b="1" i="0" u="none" strike="noStrike" dirty="0" smtClean="0">
                          <a:effectLst/>
                          <a:latin typeface="Arial" panose="020B0604020202020204" pitchFamily="34" charset="0"/>
                        </a:rPr>
                        <a:t>Sales Order</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0D0"/>
                    </a:solidFill>
                  </a:tcPr>
                </a:tc>
                <a:tc hMerge="1">
                  <a:txBody>
                    <a:bodyPr/>
                    <a:lstStyle/>
                    <a:p>
                      <a:pPr algn="l" fontAlgn="b"/>
                      <a:endParaRPr lang="en-US" sz="1100" b="1" i="0" u="none" strike="noStrike" dirty="0">
                        <a:effectLst/>
                        <a:latin typeface="Arial" panose="020B0604020202020204" pitchFamily="34" charset="0"/>
                      </a:endParaRPr>
                    </a:p>
                  </a:txBody>
                  <a:tcPr marL="4727" marR="4727" marT="4727" marB="0" anchor="b">
                    <a:lnL>
                      <a:noFill/>
                    </a:lnL>
                    <a:lnR>
                      <a:noFill/>
                    </a:lnR>
                    <a:lnT>
                      <a:noFill/>
                    </a:lnT>
                    <a:lnB>
                      <a:noFill/>
                    </a:lnB>
                    <a:solidFill>
                      <a:srgbClr val="D0D0D0"/>
                    </a:solidFill>
                  </a:tcPr>
                </a:tc>
              </a:tr>
              <a:tr h="304801">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none" strike="noStrike" dirty="0" smtClean="0">
                          <a:effectLst/>
                          <a:latin typeface="Arial" panose="020B0604020202020204" pitchFamily="34" charset="0"/>
                        </a:rPr>
                        <a:t>PK</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sng" strike="noStrike" dirty="0" smtClean="0">
                          <a:effectLst/>
                          <a:latin typeface="Arial" panose="020B0604020202020204" pitchFamily="34" charset="0"/>
                        </a:rPr>
                        <a:t>Transaction</a:t>
                      </a:r>
                      <a:r>
                        <a:rPr lang="en-US" sz="1100" b="1" i="0" u="sng" strike="noStrike" baseline="0" dirty="0" smtClean="0">
                          <a:effectLst/>
                          <a:latin typeface="Arial" panose="020B0604020202020204" pitchFamily="34" charset="0"/>
                        </a:rPr>
                        <a:t> </a:t>
                      </a:r>
                      <a:r>
                        <a:rPr lang="en-US" sz="1100" b="1" i="0" u="sng" strike="noStrike" dirty="0" smtClean="0">
                          <a:effectLst/>
                          <a:latin typeface="Arial" panose="020B0604020202020204" pitchFamily="34" charset="0"/>
                        </a:rPr>
                        <a:t>ID</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Date</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183095">
                <a:tc>
                  <a:txBody>
                    <a:bodyPr/>
                    <a:lstStyle/>
                    <a:p>
                      <a:pPr algn="l" fontAlgn="b"/>
                      <a:r>
                        <a:rPr lang="en-US" sz="1100" b="1" i="0" u="none" strike="noStrike" dirty="0" smtClean="0">
                          <a:effectLst/>
                          <a:latin typeface="Arial" panose="020B0604020202020204" pitchFamily="34" charset="0"/>
                        </a:rPr>
                        <a:t>FK</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Customer ID</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183095">
                <a:tc>
                  <a:txBody>
                    <a:bodyPr/>
                    <a:lstStyle/>
                    <a:p>
                      <a:pPr algn="l" fontAlgn="b"/>
                      <a:r>
                        <a:rPr lang="en-US" sz="1100" b="1" i="0" u="none" strike="noStrike" dirty="0" smtClean="0">
                          <a:effectLst/>
                          <a:latin typeface="Arial" panose="020B0604020202020204" pitchFamily="34" charset="0"/>
                        </a:rPr>
                        <a:t>FK</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Sales</a:t>
                      </a:r>
                      <a:r>
                        <a:rPr lang="en-US" sz="1100" b="1" i="0" u="none" strike="noStrike" baseline="0" dirty="0" smtClean="0">
                          <a:effectLst/>
                          <a:latin typeface="Arial" panose="020B0604020202020204" pitchFamily="34" charset="0"/>
                        </a:rPr>
                        <a:t> Person</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r>
                        <a:rPr lang="en-US" sz="1100" b="1" i="0" u="none" strike="noStrike" dirty="0" smtClean="0">
                          <a:effectLst/>
                          <a:latin typeface="Arial" panose="020B0604020202020204" pitchFamily="34" charset="0"/>
                        </a:rPr>
                        <a:t>FK</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Department</a:t>
                      </a:r>
                      <a:endParaRPr lang="en-US" sz="1100" b="1" i="0" u="none" strike="noStrike" baseline="0" dirty="0" smtClean="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Shipping Address</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Payment Method</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10359180"/>
              </p:ext>
            </p:extLst>
          </p:nvPr>
        </p:nvGraphicFramePr>
        <p:xfrm>
          <a:off x="3581400" y="3390900"/>
          <a:ext cx="1998785" cy="1525076"/>
        </p:xfrm>
        <a:graphic>
          <a:graphicData uri="http://schemas.openxmlformats.org/drawingml/2006/table">
            <a:tbl>
              <a:tblPr/>
              <a:tblGrid>
                <a:gridCol w="373021"/>
                <a:gridCol w="1625764"/>
              </a:tblGrid>
              <a:tr h="304800">
                <a:tc gridSpan="2">
                  <a:txBody>
                    <a:bodyPr/>
                    <a:lstStyle/>
                    <a:p>
                      <a:pPr algn="ctr" fontAlgn="b"/>
                      <a:r>
                        <a:rPr lang="en-US" sz="1100" b="1" i="0" u="none" strike="noStrike" dirty="0" smtClean="0">
                          <a:effectLst/>
                          <a:latin typeface="Arial" panose="020B0604020202020204" pitchFamily="34" charset="0"/>
                        </a:rPr>
                        <a:t>Order Detail</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0D0"/>
                    </a:solidFill>
                  </a:tcPr>
                </a:tc>
                <a:tc hMerge="1">
                  <a:txBody>
                    <a:bodyPr/>
                    <a:lstStyle/>
                    <a:p>
                      <a:pPr algn="l" fontAlgn="b"/>
                      <a:endParaRPr lang="en-US" sz="1100" b="1" i="0" u="none" strike="noStrike" dirty="0">
                        <a:effectLst/>
                        <a:latin typeface="Arial" panose="020B0604020202020204" pitchFamily="34" charset="0"/>
                      </a:endParaRPr>
                    </a:p>
                  </a:txBody>
                  <a:tcPr marL="4727" marR="4727" marT="4727" marB="0" anchor="b">
                    <a:lnL>
                      <a:noFill/>
                    </a:lnL>
                    <a:lnR>
                      <a:noFill/>
                    </a:lnR>
                    <a:lnT>
                      <a:noFill/>
                    </a:lnT>
                    <a:lnB>
                      <a:noFill/>
                    </a:lnB>
                    <a:solidFill>
                      <a:srgbClr val="D0D0D0"/>
                    </a:solidFill>
                  </a:tcPr>
                </a:tc>
              </a:tr>
              <a:tr h="304801">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none" strike="noStrike" dirty="0" smtClean="0">
                          <a:effectLst/>
                          <a:latin typeface="Arial" panose="020B0604020202020204" pitchFamily="34" charset="0"/>
                        </a:rPr>
                        <a:t>FK</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sng" strike="noStrike" dirty="0" smtClean="0">
                          <a:effectLst/>
                          <a:latin typeface="Arial" panose="020B0604020202020204" pitchFamily="34" charset="0"/>
                        </a:rPr>
                        <a:t>Transaction</a:t>
                      </a:r>
                      <a:r>
                        <a:rPr lang="en-US" sz="1100" b="1" i="0" u="sng" strike="noStrike" baseline="0" dirty="0" smtClean="0">
                          <a:effectLst/>
                          <a:latin typeface="Arial" panose="020B0604020202020204" pitchFamily="34" charset="0"/>
                        </a:rPr>
                        <a:t> </a:t>
                      </a:r>
                      <a:r>
                        <a:rPr lang="en-US" sz="1100" b="1" i="0" u="sng" strike="noStrike" dirty="0" smtClean="0">
                          <a:effectLst/>
                          <a:latin typeface="Arial" panose="020B0604020202020204" pitchFamily="34" charset="0"/>
                        </a:rPr>
                        <a:t>ID</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3095">
                <a:tc>
                  <a:txBody>
                    <a:bodyPr/>
                    <a:lstStyle/>
                    <a:p>
                      <a:pPr algn="l" fontAlgn="b"/>
                      <a:r>
                        <a:rPr lang="en-US" sz="1100" b="1" i="0" u="none" strike="noStrike" dirty="0" smtClean="0">
                          <a:effectLst/>
                          <a:latin typeface="Arial" panose="020B0604020202020204" pitchFamily="34" charset="0"/>
                        </a:rPr>
                        <a:t>FK</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Inventory Item</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Quantity</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Price</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baseline="0" dirty="0" smtClean="0">
                          <a:effectLst/>
                          <a:latin typeface="Arial" panose="020B0604020202020204" pitchFamily="34" charset="0"/>
                        </a:rPr>
                        <a:t>Discount</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Total</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87056773"/>
              </p:ext>
            </p:extLst>
          </p:nvPr>
        </p:nvGraphicFramePr>
        <p:xfrm>
          <a:off x="4794006" y="1253558"/>
          <a:ext cx="1998785" cy="1525076"/>
        </p:xfrm>
        <a:graphic>
          <a:graphicData uri="http://schemas.openxmlformats.org/drawingml/2006/table">
            <a:tbl>
              <a:tblPr/>
              <a:tblGrid>
                <a:gridCol w="373021"/>
                <a:gridCol w="1625764"/>
              </a:tblGrid>
              <a:tr h="304800">
                <a:tc gridSpan="2">
                  <a:txBody>
                    <a:bodyPr/>
                    <a:lstStyle/>
                    <a:p>
                      <a:pPr algn="ctr" fontAlgn="b"/>
                      <a:r>
                        <a:rPr lang="en-US" sz="1100" b="1" i="0" u="none" strike="noStrike" dirty="0" smtClean="0">
                          <a:effectLst/>
                          <a:latin typeface="Arial" panose="020B0604020202020204" pitchFamily="34" charset="0"/>
                        </a:rPr>
                        <a:t>Employee</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0D0"/>
                    </a:solidFill>
                  </a:tcPr>
                </a:tc>
                <a:tc hMerge="1">
                  <a:txBody>
                    <a:bodyPr/>
                    <a:lstStyle/>
                    <a:p>
                      <a:pPr algn="l" fontAlgn="b"/>
                      <a:endParaRPr lang="en-US" sz="1100" b="1" i="0" u="none" strike="noStrike" dirty="0">
                        <a:effectLst/>
                        <a:latin typeface="Arial" panose="020B0604020202020204" pitchFamily="34" charset="0"/>
                      </a:endParaRPr>
                    </a:p>
                  </a:txBody>
                  <a:tcPr marL="4727" marR="4727" marT="4727" marB="0" anchor="b">
                    <a:lnL>
                      <a:noFill/>
                    </a:lnL>
                    <a:lnR>
                      <a:noFill/>
                    </a:lnR>
                    <a:lnT>
                      <a:noFill/>
                    </a:lnT>
                    <a:lnB>
                      <a:noFill/>
                    </a:lnB>
                    <a:solidFill>
                      <a:srgbClr val="D0D0D0"/>
                    </a:solidFill>
                  </a:tcPr>
                </a:tc>
              </a:tr>
              <a:tr h="304801">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none" strike="noStrike" dirty="0" smtClean="0">
                          <a:effectLst/>
                          <a:latin typeface="Arial" panose="020B0604020202020204" pitchFamily="34" charset="0"/>
                        </a:rPr>
                        <a:t>PK</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1" i="0" u="sng" strike="noStrike" dirty="0" smtClean="0">
                          <a:effectLst/>
                          <a:latin typeface="Arial" panose="020B0604020202020204" pitchFamily="34" charset="0"/>
                        </a:rPr>
                        <a:t>Employee ID</a:t>
                      </a: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Name</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SSN</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Pay rate</a:t>
                      </a:r>
                      <a:endParaRPr lang="en-US" sz="1100" b="1" i="0" u="none" strike="noStrike" baseline="0" dirty="0" smtClean="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Address</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183095">
                <a:tc>
                  <a:txBody>
                    <a:bodyPr/>
                    <a:lstStyle/>
                    <a:p>
                      <a:pPr algn="l" fontAlgn="b"/>
                      <a:r>
                        <a:rPr lang="en-US" sz="1100" b="1" i="0" u="none" strike="noStrike" dirty="0" smtClean="0">
                          <a:effectLst/>
                          <a:latin typeface="Arial" panose="020B0604020202020204" pitchFamily="34" charset="0"/>
                        </a:rPr>
                        <a:t>FK</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100" b="1" i="0" u="none" strike="noStrike" dirty="0" smtClean="0">
                          <a:effectLst/>
                          <a:latin typeface="Arial" panose="020B0604020202020204" pitchFamily="34" charset="0"/>
                        </a:rPr>
                        <a:t>Supervisor</a:t>
                      </a:r>
                      <a:endParaRPr lang="en-US" sz="1100" b="1" i="0" u="none" strike="noStrike" dirty="0">
                        <a:effectLst/>
                        <a:latin typeface="Arial" panose="020B0604020202020204" pitchFamily="34" charset="0"/>
                      </a:endParaRPr>
                    </a:p>
                  </a:txBody>
                  <a:tcPr marL="4727" marR="4727" marT="47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cxnSp>
        <p:nvCxnSpPr>
          <p:cNvPr id="15" name="Straight Arrow Connector 14"/>
          <p:cNvCxnSpPr/>
          <p:nvPr/>
        </p:nvCxnSpPr>
        <p:spPr>
          <a:xfrm>
            <a:off x="2279406" y="2796219"/>
            <a:ext cx="0" cy="59468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2660406" y="3093559"/>
            <a:ext cx="0" cy="2973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660406" y="3093559"/>
            <a:ext cx="2286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4946406" y="2778634"/>
            <a:ext cx="0" cy="314925"/>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2982791" y="4244985"/>
            <a:ext cx="59860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a:off x="5580185" y="4244985"/>
            <a:ext cx="59861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1" name="Oval 40"/>
          <p:cNvSpPr/>
          <p:nvPr/>
        </p:nvSpPr>
        <p:spPr>
          <a:xfrm>
            <a:off x="3238501" y="3170835"/>
            <a:ext cx="2667000" cy="1928236"/>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2" name="TextBox 41"/>
          <p:cNvSpPr txBox="1"/>
          <p:nvPr/>
        </p:nvSpPr>
        <p:spPr>
          <a:xfrm>
            <a:off x="4272053" y="5134470"/>
            <a:ext cx="617477" cy="369332"/>
          </a:xfrm>
          <a:prstGeom prst="rect">
            <a:avLst/>
          </a:prstGeom>
          <a:noFill/>
        </p:spPr>
        <p:txBody>
          <a:bodyPr wrap="none" rtlCol="0">
            <a:spAutoFit/>
          </a:bodyPr>
          <a:lstStyle/>
          <a:p>
            <a:r>
              <a:rPr lang="en-US" dirty="0" smtClean="0">
                <a:solidFill>
                  <a:srgbClr val="C00000"/>
                </a:solidFill>
              </a:rPr>
              <a:t>JOIN</a:t>
            </a:r>
            <a:endParaRPr lang="en-US" dirty="0">
              <a:solidFill>
                <a:srgbClr val="C00000"/>
              </a:solidFill>
            </a:endParaRPr>
          </a:p>
        </p:txBody>
      </p:sp>
    </p:spTree>
    <p:extLst>
      <p:ext uri="{BB962C8B-B14F-4D97-AF65-F5344CB8AC3E}">
        <p14:creationId xmlns:p14="http://schemas.microsoft.com/office/powerpoint/2010/main" val="357521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fade">
                                      <p:cBhvr>
                                        <p:cTn id="14" dur="1000"/>
                                        <p:tgtEl>
                                          <p:spTgt spid="42"/>
                                        </p:tgtEl>
                                      </p:cBhvr>
                                    </p:animEffect>
                                    <p:anim calcmode="lin" valueType="num">
                                      <p:cBhvr>
                                        <p:cTn id="15" dur="1000" fill="hold"/>
                                        <p:tgtEl>
                                          <p:spTgt spid="42"/>
                                        </p:tgtEl>
                                        <p:attrNameLst>
                                          <p:attrName>ppt_x</p:attrName>
                                        </p:attrNameLst>
                                      </p:cBhvr>
                                      <p:tavLst>
                                        <p:tav tm="0">
                                          <p:val>
                                            <p:strVal val="#ppt_x"/>
                                          </p:val>
                                        </p:tav>
                                        <p:tav tm="100000">
                                          <p:val>
                                            <p:strVal val="#ppt_x"/>
                                          </p:val>
                                        </p:tav>
                                      </p:tavLst>
                                    </p:anim>
                                    <p:anim calcmode="lin" valueType="num">
                                      <p:cBhvr>
                                        <p:cTn id="16"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227" y="444501"/>
            <a:ext cx="7477546" cy="482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2968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Swim Lane Diagram</a:t>
            </a:r>
            <a:br>
              <a:rPr lang="en-US" dirty="0" smtClean="0">
                <a:solidFill>
                  <a:srgbClr val="00B0F0"/>
                </a:solidFill>
              </a:rPr>
            </a:br>
            <a:r>
              <a:rPr lang="en-US" sz="3600" dirty="0" smtClean="0">
                <a:solidFill>
                  <a:srgbClr val="00B0F0"/>
                </a:solidFill>
              </a:rPr>
              <a:t>Who does what and when?</a:t>
            </a:r>
            <a:endParaRPr lang="en-US" dirty="0">
              <a:solidFill>
                <a:srgbClr val="00B0F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1" y="1231363"/>
            <a:ext cx="7772399" cy="4259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441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90" y="76200"/>
            <a:ext cx="9026110" cy="560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7450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26" y="1346173"/>
            <a:ext cx="90678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02288" y="5079973"/>
            <a:ext cx="8458199" cy="646331"/>
          </a:xfrm>
          <a:prstGeom prst="rect">
            <a:avLst/>
          </a:prstGeom>
          <a:noFill/>
        </p:spPr>
        <p:txBody>
          <a:bodyPr wrap="square" rtlCol="0">
            <a:spAutoFit/>
          </a:bodyPr>
          <a:lstStyle/>
          <a:p>
            <a:r>
              <a:rPr lang="en-US" dirty="0"/>
              <a:t>Bureau of Labor Statistics, U.S. Department of Labor, Occupational Outlook Handbook, 2014-15 Edition, Computer and Information Systems Managers.</a:t>
            </a:r>
            <a:r>
              <a:rPr lang="en-US" b="1" dirty="0"/>
              <a:t> </a:t>
            </a:r>
            <a:r>
              <a:rPr lang="en-US" b="1" dirty="0" smtClean="0"/>
              <a:t> </a:t>
            </a:r>
            <a:r>
              <a:rPr lang="en-US" dirty="0" smtClean="0"/>
              <a:t>Updated 1/8/2014</a:t>
            </a:r>
            <a:endParaRPr lang="en-US" dirty="0"/>
          </a:p>
        </p:txBody>
      </p:sp>
      <p:sp>
        <p:nvSpPr>
          <p:cNvPr id="4" name="Title 1"/>
          <p:cNvSpPr txBox="1">
            <a:spLocks/>
          </p:cNvSpPr>
          <p:nvPr/>
        </p:nvSpPr>
        <p:spPr>
          <a:xfrm>
            <a:off x="457200" y="228865"/>
            <a:ext cx="8229600" cy="9525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00B0F0"/>
                </a:solidFill>
              </a:rPr>
              <a:t>Jobs in MIS</a:t>
            </a:r>
            <a:endParaRPr lang="en-US" dirty="0">
              <a:solidFill>
                <a:srgbClr val="00B0F0"/>
              </a:solidFill>
            </a:endParaRPr>
          </a:p>
        </p:txBody>
      </p:sp>
    </p:spTree>
    <p:extLst>
      <p:ext uri="{BB962C8B-B14F-4D97-AF65-F5344CB8AC3E}">
        <p14:creationId xmlns:p14="http://schemas.microsoft.com/office/powerpoint/2010/main" val="1419897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Important Skills in MIS</a:t>
            </a:r>
            <a:endParaRPr lang="en-US" dirty="0">
              <a:solidFill>
                <a:srgbClr val="00B0F0"/>
              </a:solidFill>
            </a:endParaRPr>
          </a:p>
        </p:txBody>
      </p:sp>
      <p:sp>
        <p:nvSpPr>
          <p:cNvPr id="3" name="Content Placeholder 2"/>
          <p:cNvSpPr>
            <a:spLocks noGrp="1"/>
          </p:cNvSpPr>
          <p:nvPr>
            <p:ph idx="1"/>
          </p:nvPr>
        </p:nvSpPr>
        <p:spPr>
          <a:xfrm>
            <a:off x="457200" y="1943364"/>
            <a:ext cx="8229600" cy="3771636"/>
          </a:xfrm>
        </p:spPr>
        <p:txBody>
          <a:bodyPr/>
          <a:lstStyle/>
          <a:p>
            <a:r>
              <a:rPr lang="en-US" dirty="0" smtClean="0"/>
              <a:t>Analytical Skills</a:t>
            </a:r>
          </a:p>
          <a:p>
            <a:r>
              <a:rPr lang="en-US" dirty="0" smtClean="0"/>
              <a:t>Communication Skills</a:t>
            </a:r>
          </a:p>
          <a:p>
            <a:r>
              <a:rPr lang="en-US" dirty="0" smtClean="0"/>
              <a:t>Decision-Making Skills</a:t>
            </a:r>
          </a:p>
          <a:p>
            <a:r>
              <a:rPr lang="en-US" dirty="0" smtClean="0"/>
              <a:t>Leadership Skills</a:t>
            </a:r>
          </a:p>
          <a:p>
            <a:r>
              <a:rPr lang="en-US" dirty="0" smtClean="0"/>
              <a:t>Organization Skills</a:t>
            </a:r>
            <a:endParaRPr lang="en-US" dirty="0"/>
          </a:p>
        </p:txBody>
      </p:sp>
    </p:spTree>
    <p:extLst>
      <p:ext uri="{BB962C8B-B14F-4D97-AF65-F5344CB8AC3E}">
        <p14:creationId xmlns:p14="http://schemas.microsoft.com/office/powerpoint/2010/main" val="735117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Systems Analysis</a:t>
            </a:r>
            <a:endParaRPr lang="en-US" dirty="0">
              <a:solidFill>
                <a:srgbClr val="00B0F0"/>
              </a:solidFill>
            </a:endParaRPr>
          </a:p>
        </p:txBody>
      </p:sp>
      <p:sp>
        <p:nvSpPr>
          <p:cNvPr id="3" name="TextBox 2"/>
          <p:cNvSpPr txBox="1"/>
          <p:nvPr/>
        </p:nvSpPr>
        <p:spPr>
          <a:xfrm>
            <a:off x="381000" y="1257300"/>
            <a:ext cx="8229600" cy="923330"/>
          </a:xfrm>
          <a:prstGeom prst="rect">
            <a:avLst/>
          </a:prstGeom>
          <a:noFill/>
        </p:spPr>
        <p:txBody>
          <a:bodyPr wrap="square" rtlCol="0">
            <a:spAutoFit/>
          </a:bodyPr>
          <a:lstStyle/>
          <a:p>
            <a:r>
              <a:rPr lang="en-US" dirty="0"/>
              <a:t>"</a:t>
            </a:r>
            <a:r>
              <a:rPr lang="en-US" b="1" dirty="0"/>
              <a:t>Systems analysis</a:t>
            </a:r>
            <a:r>
              <a:rPr lang="en-US" dirty="0"/>
              <a:t> is a problem solving technique that decomposes a system into its component pieces for the purpose of the studying how well those component parts work and interact to accomplish their purpose</a:t>
            </a:r>
            <a:r>
              <a:rPr lang="en-US" dirty="0" smtClean="0"/>
              <a:t>" </a:t>
            </a:r>
            <a:r>
              <a:rPr lang="en-US" dirty="0"/>
              <a:t>—</a:t>
            </a:r>
            <a:r>
              <a:rPr lang="en-US" dirty="0" smtClean="0"/>
              <a:t>Wikipedia</a:t>
            </a:r>
            <a:endParaRPr lang="en-US" dirty="0"/>
          </a:p>
        </p:txBody>
      </p:sp>
      <p:sp>
        <p:nvSpPr>
          <p:cNvPr id="4" name="TextBox 3"/>
          <p:cNvSpPr txBox="1"/>
          <p:nvPr/>
        </p:nvSpPr>
        <p:spPr>
          <a:xfrm>
            <a:off x="379520" y="2400300"/>
            <a:ext cx="8001000" cy="923330"/>
          </a:xfrm>
          <a:prstGeom prst="rect">
            <a:avLst/>
          </a:prstGeom>
          <a:noFill/>
        </p:spPr>
        <p:txBody>
          <a:bodyPr wrap="square" rtlCol="0">
            <a:spAutoFit/>
          </a:bodyPr>
          <a:lstStyle/>
          <a:p>
            <a:r>
              <a:rPr lang="en-US" dirty="0"/>
              <a:t>"the process of studying a procedure or business in order to identify its goals and purposes and create systems and procedures that will achieve them in an efficient </a:t>
            </a:r>
            <a:r>
              <a:rPr lang="en-US" dirty="0" smtClean="0"/>
              <a:t>way“ </a:t>
            </a:r>
            <a:r>
              <a:rPr lang="en-US" dirty="0"/>
              <a:t>—</a:t>
            </a:r>
            <a:r>
              <a:rPr lang="en-US" dirty="0" smtClean="0"/>
              <a:t>Merriam-Webster Dictionary</a:t>
            </a:r>
            <a:endParaRPr lang="en-US" dirty="0"/>
          </a:p>
        </p:txBody>
      </p:sp>
      <p:sp>
        <p:nvSpPr>
          <p:cNvPr id="6" name="TextBox 5"/>
          <p:cNvSpPr txBox="1"/>
          <p:nvPr/>
        </p:nvSpPr>
        <p:spPr>
          <a:xfrm>
            <a:off x="379520" y="3543300"/>
            <a:ext cx="2729080" cy="2031325"/>
          </a:xfrm>
          <a:prstGeom prst="rect">
            <a:avLst/>
          </a:prstGeom>
          <a:noFill/>
        </p:spPr>
        <p:txBody>
          <a:bodyPr wrap="none" rtlCol="0">
            <a:spAutoFit/>
          </a:bodyPr>
          <a:lstStyle/>
          <a:p>
            <a:r>
              <a:rPr lang="en-US" dirty="0" smtClean="0"/>
              <a:t>Core concepts:</a:t>
            </a:r>
          </a:p>
          <a:p>
            <a:endParaRPr lang="en-US" dirty="0" smtClean="0"/>
          </a:p>
          <a:p>
            <a:pPr marL="285750" indent="-285750">
              <a:buFont typeface="Arial" panose="020B0604020202020204" pitchFamily="34" charset="0"/>
              <a:buChar char="•"/>
            </a:pPr>
            <a:r>
              <a:rPr lang="en-US" dirty="0" smtClean="0"/>
              <a:t>Feasibility study</a:t>
            </a:r>
          </a:p>
          <a:p>
            <a:pPr marL="285750" indent="-285750">
              <a:buFont typeface="Arial" panose="020B0604020202020204" pitchFamily="34" charset="0"/>
              <a:buChar char="•"/>
            </a:pPr>
            <a:r>
              <a:rPr lang="en-US" dirty="0" smtClean="0"/>
              <a:t>Scope definition</a:t>
            </a:r>
          </a:p>
          <a:p>
            <a:pPr marL="285750" indent="-285750">
              <a:buFont typeface="Arial" panose="020B0604020202020204" pitchFamily="34" charset="0"/>
              <a:buChar char="•"/>
            </a:pPr>
            <a:r>
              <a:rPr lang="en-US" dirty="0" smtClean="0"/>
              <a:t>Requirements gathering</a:t>
            </a:r>
          </a:p>
          <a:p>
            <a:pPr marL="285750" indent="-285750">
              <a:buFont typeface="Arial" panose="020B0604020202020204" pitchFamily="34" charset="0"/>
              <a:buChar char="•"/>
            </a:pPr>
            <a:r>
              <a:rPr lang="en-US" dirty="0" smtClean="0"/>
              <a:t>Logical design</a:t>
            </a:r>
          </a:p>
          <a:p>
            <a:pPr marL="285750" indent="-285750">
              <a:buFont typeface="Arial" panose="020B0604020202020204" pitchFamily="34" charset="0"/>
              <a:buChar char="•"/>
            </a:pPr>
            <a:r>
              <a:rPr lang="en-US" dirty="0" smtClean="0"/>
              <a:t>User experience (UX)</a:t>
            </a:r>
            <a:endParaRPr lang="en-US" dirty="0"/>
          </a:p>
        </p:txBody>
      </p:sp>
    </p:spTree>
    <p:extLst>
      <p:ext uri="{BB962C8B-B14F-4D97-AF65-F5344CB8AC3E}">
        <p14:creationId xmlns:p14="http://schemas.microsoft.com/office/powerpoint/2010/main" val="2543045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Concepts in Systems Analysis</a:t>
            </a:r>
            <a:endParaRPr lang="en-US" dirty="0">
              <a:solidFill>
                <a:srgbClr val="00B0F0"/>
              </a:solidFill>
            </a:endParaRPr>
          </a:p>
        </p:txBody>
      </p:sp>
      <p:sp>
        <p:nvSpPr>
          <p:cNvPr id="3" name="Rectangle 2"/>
          <p:cNvSpPr/>
          <p:nvPr/>
        </p:nvSpPr>
        <p:spPr>
          <a:xfrm>
            <a:off x="1676400" y="2019432"/>
            <a:ext cx="1600200" cy="1600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Data Model</a:t>
            </a:r>
            <a:endParaRPr lang="en-US" dirty="0"/>
          </a:p>
        </p:txBody>
      </p:sp>
      <p:sp>
        <p:nvSpPr>
          <p:cNvPr id="5" name="Flowchart: Magnetic Disk 4"/>
          <p:cNvSpPr/>
          <p:nvPr/>
        </p:nvSpPr>
        <p:spPr>
          <a:xfrm>
            <a:off x="5181600" y="2019432"/>
            <a:ext cx="2388358" cy="1600200"/>
          </a:xfrm>
          <a:prstGeom prst="flowChartMagneticDisk">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Database</a:t>
            </a:r>
            <a:endParaRPr lang="en-US" dirty="0"/>
          </a:p>
        </p:txBody>
      </p:sp>
      <p:cxnSp>
        <p:nvCxnSpPr>
          <p:cNvPr id="9" name="Straight Arrow Connector 8"/>
          <p:cNvCxnSpPr/>
          <p:nvPr/>
        </p:nvCxnSpPr>
        <p:spPr>
          <a:xfrm>
            <a:off x="3733800" y="2857632"/>
            <a:ext cx="990600" cy="0"/>
          </a:xfrm>
          <a:prstGeom prst="straightConnector1">
            <a:avLst/>
          </a:prstGeom>
          <a:ln>
            <a:tailEnd type="triangle"/>
          </a:ln>
        </p:spPr>
        <p:style>
          <a:lnRef idx="2">
            <a:schemeClr val="accent3">
              <a:shade val="50000"/>
            </a:schemeClr>
          </a:lnRef>
          <a:fillRef idx="1">
            <a:schemeClr val="accent3"/>
          </a:fillRef>
          <a:effectRef idx="0">
            <a:schemeClr val="accent3"/>
          </a:effectRef>
          <a:fontRef idx="minor">
            <a:schemeClr val="lt1"/>
          </a:fontRef>
        </p:style>
      </p:cxnSp>
      <p:sp>
        <p:nvSpPr>
          <p:cNvPr id="4" name="TextBox 3"/>
          <p:cNvSpPr txBox="1"/>
          <p:nvPr/>
        </p:nvSpPr>
        <p:spPr>
          <a:xfrm>
            <a:off x="457200" y="4457700"/>
            <a:ext cx="3512115" cy="646331"/>
          </a:xfrm>
          <a:prstGeom prst="rect">
            <a:avLst/>
          </a:prstGeom>
          <a:noFill/>
        </p:spPr>
        <p:txBody>
          <a:bodyPr wrap="none" rtlCol="0">
            <a:spAutoFit/>
          </a:bodyPr>
          <a:lstStyle/>
          <a:p>
            <a:r>
              <a:rPr lang="en-US" dirty="0" smtClean="0"/>
              <a:t>Why is it important to model data? </a:t>
            </a:r>
          </a:p>
          <a:p>
            <a:r>
              <a:rPr lang="en-US" dirty="0" smtClean="0"/>
              <a:t>Why are modeling tools so helpful?</a:t>
            </a:r>
            <a:endParaRPr lang="en-US" dirty="0"/>
          </a:p>
        </p:txBody>
      </p:sp>
    </p:spTree>
    <p:extLst>
      <p:ext uri="{BB962C8B-B14F-4D97-AF65-F5344CB8AC3E}">
        <p14:creationId xmlns:p14="http://schemas.microsoft.com/office/powerpoint/2010/main" val="944443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726"/>
            <a:ext cx="8229600" cy="952500"/>
          </a:xfrm>
        </p:spPr>
        <p:txBody>
          <a:bodyPr/>
          <a:lstStyle/>
          <a:p>
            <a:r>
              <a:rPr lang="en-US" dirty="0">
                <a:solidFill>
                  <a:srgbClr val="00B0F0"/>
                </a:solidFill>
              </a:rPr>
              <a:t>Concepts in Systems Analysis</a:t>
            </a:r>
            <a:endParaRPr lang="en-US" dirty="0"/>
          </a:p>
        </p:txBody>
      </p:sp>
      <p:sp>
        <p:nvSpPr>
          <p:cNvPr id="3" name="Rectangle 2"/>
          <p:cNvSpPr/>
          <p:nvPr/>
        </p:nvSpPr>
        <p:spPr>
          <a:xfrm>
            <a:off x="609600" y="1350667"/>
            <a:ext cx="1828800"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Feasibility Study</a:t>
            </a:r>
            <a:endParaRPr lang="en-US" dirty="0"/>
          </a:p>
        </p:txBody>
      </p:sp>
      <p:sp>
        <p:nvSpPr>
          <p:cNvPr id="4" name="Rectangle 3"/>
          <p:cNvSpPr/>
          <p:nvPr/>
        </p:nvSpPr>
        <p:spPr>
          <a:xfrm>
            <a:off x="609600" y="2493535"/>
            <a:ext cx="1828800"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Requirements Gathering</a:t>
            </a:r>
            <a:endParaRPr lang="en-US" dirty="0"/>
          </a:p>
        </p:txBody>
      </p:sp>
      <p:sp>
        <p:nvSpPr>
          <p:cNvPr id="5" name="Rectangle 4"/>
          <p:cNvSpPr/>
          <p:nvPr/>
        </p:nvSpPr>
        <p:spPr>
          <a:xfrm>
            <a:off x="609600" y="3941203"/>
            <a:ext cx="1828800"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User Experience Planning</a:t>
            </a:r>
            <a:endParaRPr lang="en-US" dirty="0"/>
          </a:p>
        </p:txBody>
      </p:sp>
      <p:sp>
        <p:nvSpPr>
          <p:cNvPr id="7" name="TextBox 6"/>
          <p:cNvSpPr txBox="1"/>
          <p:nvPr/>
        </p:nvSpPr>
        <p:spPr>
          <a:xfrm>
            <a:off x="671587" y="5253427"/>
            <a:ext cx="1704826" cy="369332"/>
          </a:xfrm>
          <a:prstGeom prst="rect">
            <a:avLst/>
          </a:prstGeom>
          <a:noFill/>
        </p:spPr>
        <p:txBody>
          <a:bodyPr wrap="none" rtlCol="0">
            <a:spAutoFit/>
          </a:bodyPr>
          <a:lstStyle/>
          <a:p>
            <a:r>
              <a:rPr lang="en-US" dirty="0" smtClean="0"/>
              <a:t>Waterfall Model</a:t>
            </a:r>
            <a:endParaRPr lang="en-US" dirty="0"/>
          </a:p>
        </p:txBody>
      </p:sp>
      <p:sp>
        <p:nvSpPr>
          <p:cNvPr id="8" name="Rectangle 7"/>
          <p:cNvSpPr/>
          <p:nvPr/>
        </p:nvSpPr>
        <p:spPr>
          <a:xfrm>
            <a:off x="6347259" y="3237843"/>
            <a:ext cx="1492966" cy="149296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Decision Analysis</a:t>
            </a:r>
            <a:endParaRPr lang="en-US" dirty="0"/>
          </a:p>
        </p:txBody>
      </p:sp>
      <p:sp>
        <p:nvSpPr>
          <p:cNvPr id="9" name="Rectangle 8"/>
          <p:cNvSpPr/>
          <p:nvPr/>
        </p:nvSpPr>
        <p:spPr>
          <a:xfrm>
            <a:off x="4522049" y="3236784"/>
            <a:ext cx="1499955" cy="149402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Logical Design</a:t>
            </a:r>
            <a:endParaRPr lang="en-US" dirty="0"/>
          </a:p>
        </p:txBody>
      </p:sp>
      <p:sp>
        <p:nvSpPr>
          <p:cNvPr id="10" name="Rectangle 9"/>
          <p:cNvSpPr/>
          <p:nvPr/>
        </p:nvSpPr>
        <p:spPr>
          <a:xfrm>
            <a:off x="7185459" y="1560384"/>
            <a:ext cx="1519836" cy="151983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Requirements Analysis</a:t>
            </a:r>
            <a:endParaRPr lang="en-US" dirty="0"/>
          </a:p>
        </p:txBody>
      </p:sp>
      <p:sp>
        <p:nvSpPr>
          <p:cNvPr id="11" name="Rectangle 10"/>
          <p:cNvSpPr/>
          <p:nvPr/>
        </p:nvSpPr>
        <p:spPr>
          <a:xfrm>
            <a:off x="5473795" y="1547576"/>
            <a:ext cx="1506931" cy="150693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Problem Analysis</a:t>
            </a:r>
            <a:endParaRPr lang="en-US" dirty="0"/>
          </a:p>
        </p:txBody>
      </p:sp>
      <p:sp>
        <p:nvSpPr>
          <p:cNvPr id="12" name="Rectangle 11"/>
          <p:cNvSpPr/>
          <p:nvPr/>
        </p:nvSpPr>
        <p:spPr>
          <a:xfrm>
            <a:off x="3775037" y="1547576"/>
            <a:ext cx="1494025" cy="149402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Scope Definition</a:t>
            </a:r>
            <a:endParaRPr lang="en-US" dirty="0"/>
          </a:p>
        </p:txBody>
      </p:sp>
      <p:sp>
        <p:nvSpPr>
          <p:cNvPr id="13" name="TextBox 12"/>
          <p:cNvSpPr txBox="1"/>
          <p:nvPr/>
        </p:nvSpPr>
        <p:spPr>
          <a:xfrm>
            <a:off x="5374847" y="5281170"/>
            <a:ext cx="1820819" cy="369332"/>
          </a:xfrm>
          <a:prstGeom prst="rect">
            <a:avLst/>
          </a:prstGeom>
          <a:noFill/>
        </p:spPr>
        <p:txBody>
          <a:bodyPr wrap="none" rtlCol="0">
            <a:spAutoFit/>
          </a:bodyPr>
          <a:lstStyle/>
          <a:p>
            <a:r>
              <a:rPr lang="en-US" dirty="0" smtClean="0"/>
              <a:t>Phased Approach</a:t>
            </a:r>
            <a:endParaRPr lang="en-US" dirty="0"/>
          </a:p>
        </p:txBody>
      </p:sp>
    </p:spTree>
    <p:extLst>
      <p:ext uri="{BB962C8B-B14F-4D97-AF65-F5344CB8AC3E}">
        <p14:creationId xmlns:p14="http://schemas.microsoft.com/office/powerpoint/2010/main" val="3844132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Systems Architecture</a:t>
            </a:r>
            <a:endParaRPr lang="en-US" dirty="0">
              <a:solidFill>
                <a:srgbClr val="00B0F0"/>
              </a:solidFill>
            </a:endParaRPr>
          </a:p>
        </p:txBody>
      </p:sp>
      <p:sp>
        <p:nvSpPr>
          <p:cNvPr id="3" name="TextBox 2"/>
          <p:cNvSpPr txBox="1"/>
          <p:nvPr/>
        </p:nvSpPr>
        <p:spPr>
          <a:xfrm>
            <a:off x="381000" y="1409700"/>
            <a:ext cx="8382000" cy="1754326"/>
          </a:xfrm>
          <a:prstGeom prst="rect">
            <a:avLst/>
          </a:prstGeom>
          <a:noFill/>
        </p:spPr>
        <p:txBody>
          <a:bodyPr wrap="square" rtlCol="0">
            <a:spAutoFit/>
          </a:bodyPr>
          <a:lstStyle/>
          <a:p>
            <a:r>
              <a:rPr lang="en-US" dirty="0"/>
              <a:t>Systems Architecture is a generic discipline to handle objects (existing or to be created) called "systems", in a way that supports reasoning about the structural properties of these objects.</a:t>
            </a:r>
            <a:br>
              <a:rPr lang="en-US" dirty="0"/>
            </a:br>
            <a:r>
              <a:rPr lang="en-US" dirty="0"/>
              <a:t/>
            </a:r>
            <a:br>
              <a:rPr lang="en-US" dirty="0"/>
            </a:br>
            <a:r>
              <a:rPr lang="en-US" dirty="0"/>
              <a:t>Systems Architecture is a response to the conceptual and practical difficulties of the description and the design of complex systems</a:t>
            </a:r>
            <a:r>
              <a:rPr lang="en-US" dirty="0" smtClean="0"/>
              <a:t>. – Boris Golden</a:t>
            </a:r>
            <a:endParaRPr lang="en-US" dirty="0"/>
          </a:p>
        </p:txBody>
      </p:sp>
      <p:sp>
        <p:nvSpPr>
          <p:cNvPr id="4" name="TextBox 3"/>
          <p:cNvSpPr txBox="1"/>
          <p:nvPr/>
        </p:nvSpPr>
        <p:spPr>
          <a:xfrm>
            <a:off x="914400" y="3924300"/>
            <a:ext cx="8077200" cy="1077218"/>
          </a:xfrm>
          <a:prstGeom prst="rect">
            <a:avLst/>
          </a:prstGeom>
          <a:noFill/>
        </p:spPr>
        <p:txBody>
          <a:bodyPr wrap="square" rtlCol="0">
            <a:spAutoFit/>
          </a:bodyPr>
          <a:lstStyle/>
          <a:p>
            <a:r>
              <a:rPr lang="en-US" sz="3200" dirty="0" smtClean="0">
                <a:solidFill>
                  <a:srgbClr val="FF0000"/>
                </a:solidFill>
              </a:rPr>
              <a:t>Once a systems analyst understands the business problem, they architect a solution </a:t>
            </a:r>
            <a:endParaRPr lang="en-US" sz="3200" dirty="0">
              <a:solidFill>
                <a:srgbClr val="FF0000"/>
              </a:solidFill>
            </a:endParaRPr>
          </a:p>
        </p:txBody>
      </p:sp>
    </p:spTree>
    <p:extLst>
      <p:ext uri="{BB962C8B-B14F-4D97-AF65-F5344CB8AC3E}">
        <p14:creationId xmlns:p14="http://schemas.microsoft.com/office/powerpoint/2010/main" val="126103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357193" y="971308"/>
            <a:ext cx="5760395" cy="3813219"/>
          </a:xfrm>
          <a:prstGeom prst="rect">
            <a:avLst/>
          </a:prstGeom>
        </p:spPr>
      </p:pic>
      <p:sp>
        <p:nvSpPr>
          <p:cNvPr id="2" name="Title 1"/>
          <p:cNvSpPr>
            <a:spLocks noGrp="1"/>
          </p:cNvSpPr>
          <p:nvPr>
            <p:ph type="title"/>
          </p:nvPr>
        </p:nvSpPr>
        <p:spPr>
          <a:xfrm>
            <a:off x="-1447800" y="192412"/>
            <a:ext cx="8229600" cy="952500"/>
          </a:xfrm>
        </p:spPr>
        <p:txBody>
          <a:bodyPr/>
          <a:lstStyle/>
          <a:p>
            <a:r>
              <a:rPr lang="en-US" dirty="0" smtClean="0">
                <a:solidFill>
                  <a:srgbClr val="00B0F0"/>
                </a:solidFill>
              </a:rPr>
              <a:t>Systems Architecture</a:t>
            </a:r>
            <a:endParaRPr lang="en-US" dirty="0">
              <a:solidFill>
                <a:srgbClr val="00B0F0"/>
              </a:solidFill>
            </a:endParaRPr>
          </a:p>
        </p:txBody>
      </p:sp>
      <p:sp>
        <p:nvSpPr>
          <p:cNvPr id="3" name="TextBox 2"/>
          <p:cNvSpPr txBox="1"/>
          <p:nvPr/>
        </p:nvSpPr>
        <p:spPr>
          <a:xfrm>
            <a:off x="609600" y="1305453"/>
            <a:ext cx="7315200" cy="4154984"/>
          </a:xfrm>
          <a:prstGeom prst="rect">
            <a:avLst/>
          </a:prstGeom>
          <a:noFill/>
        </p:spPr>
        <p:txBody>
          <a:bodyPr wrap="square" rtlCol="0">
            <a:spAutoFit/>
          </a:bodyPr>
          <a:lstStyle/>
          <a:p>
            <a:r>
              <a:rPr lang="en-US" sz="3200" u="sng" dirty="0" smtClean="0"/>
              <a:t>A Blueprint for Action</a:t>
            </a:r>
            <a:br>
              <a:rPr lang="en-US" sz="3200" u="sng" dirty="0" smtClean="0"/>
            </a:br>
            <a:endParaRPr lang="en-US" sz="3200" u="sng" dirty="0" smtClean="0"/>
          </a:p>
          <a:p>
            <a:pPr marL="342900" indent="-342900">
              <a:buFont typeface="Arial" panose="020B0604020202020204" pitchFamily="34" charset="0"/>
              <a:buChar char="•"/>
            </a:pPr>
            <a:r>
              <a:rPr lang="en-US" sz="2400" dirty="0" smtClean="0"/>
              <a:t>Planning</a:t>
            </a:r>
          </a:p>
          <a:p>
            <a:pPr marL="342900" indent="-342900">
              <a:buFont typeface="Arial" panose="020B0604020202020204" pitchFamily="34" charset="0"/>
              <a:buChar char="•"/>
            </a:pPr>
            <a:r>
              <a:rPr lang="en-US" sz="2400" dirty="0" smtClean="0"/>
              <a:t>Design</a:t>
            </a:r>
          </a:p>
          <a:p>
            <a:pPr marL="342900" indent="-342900">
              <a:buFont typeface="Arial" panose="020B0604020202020204" pitchFamily="34" charset="0"/>
              <a:buChar char="•"/>
            </a:pPr>
            <a:r>
              <a:rPr lang="en-US" sz="2400" dirty="0" smtClean="0"/>
              <a:t>Procurement</a:t>
            </a:r>
          </a:p>
          <a:p>
            <a:pPr marL="342900" indent="-342900">
              <a:buFont typeface="Arial" panose="020B0604020202020204" pitchFamily="34" charset="0"/>
              <a:buChar char="•"/>
            </a:pPr>
            <a:r>
              <a:rPr lang="en-US" sz="2400" dirty="0" smtClean="0"/>
              <a:t>Build</a:t>
            </a:r>
          </a:p>
          <a:p>
            <a:pPr marL="342900" indent="-342900">
              <a:buFont typeface="Arial" panose="020B0604020202020204" pitchFamily="34" charset="0"/>
              <a:buChar char="•"/>
            </a:pPr>
            <a:r>
              <a:rPr lang="en-US" sz="2400" dirty="0" smtClean="0"/>
              <a:t>Installation</a:t>
            </a:r>
          </a:p>
          <a:p>
            <a:pPr marL="342900" indent="-342900">
              <a:buFont typeface="Arial" panose="020B0604020202020204" pitchFamily="34" charset="0"/>
              <a:buChar char="•"/>
            </a:pPr>
            <a:r>
              <a:rPr lang="en-US" sz="2400" dirty="0" smtClean="0"/>
              <a:t>Configuration</a:t>
            </a:r>
          </a:p>
          <a:p>
            <a:pPr marL="342900" indent="-342900">
              <a:buFont typeface="Arial" panose="020B0604020202020204" pitchFamily="34" charset="0"/>
              <a:buChar char="•"/>
            </a:pPr>
            <a:r>
              <a:rPr lang="en-US" sz="2400" dirty="0" smtClean="0"/>
              <a:t>Testing</a:t>
            </a:r>
          </a:p>
          <a:p>
            <a:pPr marL="342900" indent="-342900">
              <a:buFont typeface="Arial" panose="020B0604020202020204" pitchFamily="34" charset="0"/>
              <a:buChar char="•"/>
            </a:pPr>
            <a:r>
              <a:rPr lang="en-US" sz="2400" dirty="0" smtClean="0"/>
              <a:t>Roll out </a:t>
            </a:r>
            <a:endParaRPr lang="en-US" sz="2400" dirty="0"/>
          </a:p>
        </p:txBody>
      </p:sp>
    </p:spTree>
    <p:extLst>
      <p:ext uri="{BB962C8B-B14F-4D97-AF65-F5344CB8AC3E}">
        <p14:creationId xmlns:p14="http://schemas.microsoft.com/office/powerpoint/2010/main" val="2016422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4651"/>
            <a:ext cx="8229600" cy="952500"/>
          </a:xfrm>
        </p:spPr>
        <p:txBody>
          <a:bodyPr/>
          <a:lstStyle/>
          <a:p>
            <a:r>
              <a:rPr lang="en-US" dirty="0" smtClean="0">
                <a:solidFill>
                  <a:srgbClr val="00B0F0"/>
                </a:solidFill>
              </a:rPr>
              <a:t>SDLC</a:t>
            </a:r>
            <a:endParaRPr lang="en-US" dirty="0">
              <a:solidFill>
                <a:srgbClr val="00B0F0"/>
              </a:solidFill>
            </a:endParaRPr>
          </a:p>
        </p:txBody>
      </p:sp>
      <p:graphicFrame>
        <p:nvGraphicFramePr>
          <p:cNvPr id="5" name="Diagram 4"/>
          <p:cNvGraphicFramePr/>
          <p:nvPr>
            <p:extLst>
              <p:ext uri="{D42A27DB-BD31-4B8C-83A1-F6EECF244321}">
                <p14:modId xmlns:p14="http://schemas.microsoft.com/office/powerpoint/2010/main" val="2873811983"/>
              </p:ext>
            </p:extLst>
          </p:nvPr>
        </p:nvGraphicFramePr>
        <p:xfrm>
          <a:off x="648338" y="216751"/>
          <a:ext cx="7847324" cy="52315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324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1323</TotalTime>
  <Words>660</Words>
  <Application>Microsoft Office PowerPoint</Application>
  <PresentationFormat>On-screen Show (16:10)</PresentationFormat>
  <Paragraphs>152</Paragraphs>
  <Slides>19</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Important Skills in MIS</vt:lpstr>
      <vt:lpstr>Systems Analysis</vt:lpstr>
      <vt:lpstr>Concepts in Systems Analysis</vt:lpstr>
      <vt:lpstr>Concepts in Systems Analysis</vt:lpstr>
      <vt:lpstr>Systems Architecture</vt:lpstr>
      <vt:lpstr>Systems Architecture</vt:lpstr>
      <vt:lpstr>SDLC</vt:lpstr>
      <vt:lpstr>PowerPoint Presentation</vt:lpstr>
      <vt:lpstr>SDLC</vt:lpstr>
      <vt:lpstr>Entity Relationship Diagram (ERD)</vt:lpstr>
      <vt:lpstr>Primary ERD Symbols</vt:lpstr>
      <vt:lpstr>Inventory Item Attributes</vt:lpstr>
      <vt:lpstr>Inventory Item in an ERD</vt:lpstr>
      <vt:lpstr>Complete ERD for a Sales Order</vt:lpstr>
      <vt:lpstr>PowerPoint Presentation</vt:lpstr>
      <vt:lpstr>Swim Lane Diagram Who does what and when?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Windows User</cp:lastModifiedBy>
  <cp:revision>82</cp:revision>
  <dcterms:created xsi:type="dcterms:W3CDTF">2015-03-16T11:37:14Z</dcterms:created>
  <dcterms:modified xsi:type="dcterms:W3CDTF">2015-09-22T13:25:51Z</dcterms:modified>
</cp:coreProperties>
</file>