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20" r:id="rId2"/>
    <p:sldId id="343" r:id="rId3"/>
    <p:sldId id="311" r:id="rId4"/>
    <p:sldId id="324" r:id="rId5"/>
    <p:sldId id="337" r:id="rId6"/>
    <p:sldId id="290" r:id="rId7"/>
    <p:sldId id="305" r:id="rId8"/>
    <p:sldId id="339" r:id="rId9"/>
    <p:sldId id="329" r:id="rId10"/>
    <p:sldId id="330" r:id="rId11"/>
    <p:sldId id="340" r:id="rId12"/>
    <p:sldId id="332" r:id="rId13"/>
    <p:sldId id="318" r:id="rId14"/>
    <p:sldId id="336" r:id="rId15"/>
    <p:sldId id="307" r:id="rId16"/>
    <p:sldId id="310" r:id="rId17"/>
    <p:sldId id="335" r:id="rId18"/>
    <p:sldId id="308" r:id="rId19"/>
    <p:sldId id="338" r:id="rId20"/>
    <p:sldId id="341" r:id="rId21"/>
    <p:sldId id="342" r:id="rId2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4" autoAdjust="0"/>
    <p:restoredTop sz="75273" autoAdjust="0"/>
  </p:normalViewPr>
  <p:slideViewPr>
    <p:cSldViewPr>
      <p:cViewPr varScale="1">
        <p:scale>
          <a:sx n="77" d="100"/>
          <a:sy n="77" d="100"/>
        </p:scale>
        <p:origin x="1984" y="184"/>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1000345E-C26A-4EF4-AECC-0D30D89318D8}" srcId="{B55AE6D0-2961-479F-9101-C678A3352F6F}" destId="{82B75B92-E4D6-42ED-8C3B-BDEAF2C3004C}" srcOrd="1" destOrd="0" parTransId="{A3727668-862F-4B91-AD6D-4455D1E78D39}" sibTransId="{7F5D04AA-5812-48DB-B91B-023D6FD30342}"/>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8/28/18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7342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2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628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0542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518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4040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970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153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7945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274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76926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953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52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9434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005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5085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5534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621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8/28/18</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mis.temple.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a:solidFill>
                  <a:srgbClr val="000000"/>
                </a:solidFill>
                <a:effectLst>
                  <a:outerShdw blurRad="38100" dist="38100" dir="2700000" algn="tl">
                    <a:srgbClr val="000000">
                      <a:alpha val="43137"/>
                    </a:srgbClr>
                  </a:outerShdw>
                </a:effectLst>
              </a:rPr>
              <a:t>Adam Alalouf</a:t>
            </a: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sz="3600" dirty="0"/>
              <a:t>Wikipedia (and other questionable sources)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686758968"/>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70299233"/>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3"/>
              </a:rPr>
              <a:t> https://community.mis.temple.edu/</a:t>
            </a:r>
            <a:r>
              <a:rPr lang="en-US" sz="2400" dirty="0"/>
              <a:t>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Support</a:t>
            </a:r>
          </a:p>
        </p:txBody>
      </p:sp>
      <p:sp>
        <p:nvSpPr>
          <p:cNvPr id="3" name="Content Placeholder 2"/>
          <p:cNvSpPr>
            <a:spLocks noGrp="1"/>
          </p:cNvSpPr>
          <p:nvPr>
            <p:ph idx="1"/>
          </p:nvPr>
        </p:nvSpPr>
        <p:spPr>
          <a:effectLst/>
        </p:spPr>
        <p:txBody>
          <a:bodyPr/>
          <a:lstStyle/>
          <a:p>
            <a:r>
              <a:rPr lang="en-US" dirty="0"/>
              <a:t> My ITA : </a:t>
            </a:r>
          </a:p>
          <a:p>
            <a:r>
              <a:rPr lang="en-US" dirty="0"/>
              <a:t> My Office Hours : </a:t>
            </a:r>
          </a:p>
          <a:p>
            <a:r>
              <a:rPr lang="en-US" dirty="0"/>
              <a:t> My Email :</a:t>
            </a:r>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6B2B50-C797-4F44-A3CB-35BB4F3CDAA8}"/>
              </a:ext>
            </a:extLst>
          </p:cNvPr>
          <p:cNvSpPr txBox="1"/>
          <p:nvPr/>
        </p:nvSpPr>
        <p:spPr>
          <a:xfrm>
            <a:off x="660400" y="876300"/>
            <a:ext cx="9144000" cy="3970318"/>
          </a:xfrm>
          <a:prstGeom prst="rect">
            <a:avLst/>
          </a:prstGeom>
          <a:noFill/>
        </p:spPr>
        <p:txBody>
          <a:bodyPr wrap="square" rtlCol="0">
            <a:spAutoFit/>
          </a:bodyPr>
          <a:lstStyle/>
          <a:p>
            <a:r>
              <a:rPr lang="en-US" sz="6600" dirty="0"/>
              <a:t>“</a:t>
            </a:r>
            <a:r>
              <a:rPr lang="en-US" sz="6600" i="1" dirty="0"/>
              <a:t>Tell me and I forget.  Teach me and I remember.  Involve me and I learn.</a:t>
            </a:r>
            <a:r>
              <a:rPr lang="en-US" sz="6600" dirty="0"/>
              <a:t>”</a:t>
            </a:r>
          </a:p>
          <a:p>
            <a:r>
              <a:rPr lang="en-US" sz="5400"/>
              <a:t>               – </a:t>
            </a:r>
            <a:r>
              <a:rPr lang="en-US" sz="5400" dirty="0"/>
              <a:t>Benjamin Franklin</a:t>
            </a:r>
          </a:p>
        </p:txBody>
      </p:sp>
    </p:spTree>
    <p:extLst>
      <p:ext uri="{BB962C8B-B14F-4D97-AF65-F5344CB8AC3E}">
        <p14:creationId xmlns:p14="http://schemas.microsoft.com/office/powerpoint/2010/main" val="248963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normAutofit/>
          </a:bodyPr>
          <a:lstStyle/>
          <a:p>
            <a:r>
              <a:rPr lang="en-US" sz="3600"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val="20000"/>
                    </a:ext>
                  </a:extLst>
                </a:gridCol>
                <a:gridCol w="1186962">
                  <a:extLst>
                    <a:ext uri="{9D8B030D-6E8A-4147-A177-3AD203B41FA5}">
                      <a16:colId xmlns:a16="http://schemas.microsoft.com/office/drawing/2014/main"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1296</TotalTime>
  <Words>970</Words>
  <Application>Microsoft Macintosh PowerPoint</Application>
  <PresentationFormat>Custom</PresentationFormat>
  <Paragraphs>172</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Calisto MT</vt:lpstr>
      <vt:lpstr>Helvetica</vt:lpstr>
      <vt:lpstr>Trebuchet MS</vt:lpstr>
      <vt:lpstr>Wingdings</vt:lpstr>
      <vt:lpstr>Wingdings 2</vt:lpstr>
      <vt:lpstr>MIS2101</vt:lpstr>
      <vt:lpstr>Information Systems in Organizations  Introduction Adam Alalouf</vt:lpstr>
      <vt:lpstr>PowerPoint Presentation</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Adam Alalouf</cp:lastModifiedBy>
  <cp:revision>113</cp:revision>
  <dcterms:created xsi:type="dcterms:W3CDTF">2015-03-16T11:37:14Z</dcterms:created>
  <dcterms:modified xsi:type="dcterms:W3CDTF">2018-08-28T14:59:54Z</dcterms:modified>
</cp:coreProperties>
</file>