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Objects="1">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44747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07366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93130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75086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9/14/15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2112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64DE79-268F-4C1A-8933-263129D2AF90}" type="datetimeFigureOut">
              <a:rPr lang="en-US" smtClean="0"/>
              <a:t>9/14/15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89516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64DE79-268F-4C1A-8933-263129D2AF90}" type="datetimeFigureOut">
              <a:rPr lang="en-US" smtClean="0"/>
              <a:t>9/14/15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80514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64DE79-268F-4C1A-8933-263129D2AF90}" type="datetimeFigureOut">
              <a:rPr lang="en-US" smtClean="0"/>
              <a:t>9/14/15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20548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9/14/15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3211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9/14/15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16768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9/14/15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4539013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9/14/15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171205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Announcements</a:t>
            </a:r>
          </a:p>
        </p:txBody>
      </p:sp>
      <p:sp>
        <p:nvSpPr>
          <p:cNvPr id="5" name="Content Placeholder 4"/>
          <p:cNvSpPr>
            <a:spLocks noGrp="1"/>
          </p:cNvSpPr>
          <p:nvPr>
            <p:ph idx="1"/>
          </p:nvPr>
        </p:nvSpPr>
        <p:spPr/>
        <p:txBody>
          <a:bodyPr/>
          <a:lstStyle/>
          <a:p>
            <a:r>
              <a:rPr lang="en-US"/>
              <a:t>Exam – change of date, pushed back to 9/23. Advise asap if this causes any issues.</a:t>
            </a:r>
          </a:p>
          <a:p>
            <a:r>
              <a:rPr lang="en-US"/>
              <a:t>Learn IT! #2 due in two weeks, Monday 9/28. - create a swim lane diagram of the order process for a fast-food drive-through.</a:t>
            </a:r>
          </a:p>
          <a:p>
            <a:r>
              <a:rPr lang="en-US"/>
              <a:t>Learn IT! activities – DO NOT wait until the day before they're due to start peppering me with questions. I will not respond to emailed questions after end of day 9/23 with regard to this assignment.</a:t>
            </a:r>
          </a:p>
          <a:p>
            <a:r>
              <a:rPr lang="en-US"/>
              <a:t>Activity assignments - questions have come up in other sections, can you keep to study from. Recommend you take pictures of them before turning in, as they will not be returned. For those already turned in, if you want pics, pls schedule office hours w/ me.</a:t>
            </a:r>
          </a:p>
          <a:p>
            <a:endParaRPr lang="en-US"/>
          </a:p>
        </p:txBody>
      </p:sp>
    </p:spTree>
    <p:extLst>
      <p:ext uri="{BB962C8B-B14F-4D97-AF65-F5344CB8AC3E}">
        <p14:creationId xmlns:p14="http://schemas.microsoft.com/office/powerpoint/2010/main" val="1771034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Announcements continued</a:t>
            </a:r>
          </a:p>
        </p:txBody>
      </p:sp>
      <p:sp>
        <p:nvSpPr>
          <p:cNvPr id="3" name="Content Placeholder 2"/>
          <p:cNvSpPr>
            <a:spLocks noGrp="1"/>
          </p:cNvSpPr>
          <p:nvPr>
            <p:ph idx="1"/>
          </p:nvPr>
        </p:nvSpPr>
        <p:spPr/>
        <p:txBody>
          <a:bodyPr/>
          <a:lstStyle/>
          <a:p>
            <a:r>
              <a:rPr lang="en-US"/>
              <a:t>Activities – If you anticipate missing an In-Class Activity due to:</a:t>
            </a:r>
          </a:p>
          <a:p>
            <a:pPr lvl="1"/>
            <a:r>
              <a:rPr lang="en-US"/>
              <a:t>Approved Athletics</a:t>
            </a:r>
          </a:p>
          <a:p>
            <a:pPr lvl="1"/>
            <a:r>
              <a:rPr lang="en-US"/>
              <a:t>Documented Major Religious Holidays when class is still held</a:t>
            </a:r>
          </a:p>
          <a:p>
            <a:pPr lvl="1"/>
            <a:r>
              <a:rPr lang="en-US"/>
              <a:t>Other well-documentable reasons</a:t>
            </a:r>
          </a:p>
          <a:p>
            <a:pPr lvl="1"/>
            <a:r>
              <a:rPr lang="en-US"/>
              <a:t>YOU MAY:</a:t>
            </a:r>
          </a:p>
          <a:p>
            <a:pPr lvl="2"/>
            <a:r>
              <a:rPr lang="en-US"/>
              <a:t>Email me </a:t>
            </a:r>
            <a:r>
              <a:rPr lang="en-US" b="1"/>
              <a:t>at least 48 hours</a:t>
            </a:r>
            <a:r>
              <a:rPr lang="en-US"/>
              <a:t> </a:t>
            </a:r>
            <a:r>
              <a:rPr lang="en-US" b="1"/>
              <a:t>in advance</a:t>
            </a:r>
            <a:r>
              <a:rPr lang="en-US"/>
              <a:t> to let me know.</a:t>
            </a:r>
          </a:p>
          <a:p>
            <a:pPr lvl="2"/>
            <a:r>
              <a:rPr lang="en-US"/>
              <a:t>Complete the assignment on your own and turn it in </a:t>
            </a:r>
            <a:r>
              <a:rPr lang="en-US" b="1"/>
              <a:t>BEFORE </a:t>
            </a:r>
            <a:r>
              <a:rPr lang="en-US"/>
              <a:t>the date it would be completed in class.</a:t>
            </a:r>
          </a:p>
          <a:p>
            <a:pPr lvl="2"/>
            <a:r>
              <a:rPr lang="en-US"/>
              <a:t>In-Class Activities turned in after the class date will not be accepted.</a:t>
            </a:r>
          </a:p>
        </p:txBody>
      </p:sp>
    </p:spTree>
    <p:extLst>
      <p:ext uri="{BB962C8B-B14F-4D97-AF65-F5344CB8AC3E}">
        <p14:creationId xmlns:p14="http://schemas.microsoft.com/office/powerpoint/2010/main" val="484418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Announcements continued</a:t>
            </a:r>
          </a:p>
        </p:txBody>
      </p:sp>
      <p:sp>
        <p:nvSpPr>
          <p:cNvPr id="3" name="Content Placeholder 2"/>
          <p:cNvSpPr>
            <a:spLocks noGrp="1"/>
          </p:cNvSpPr>
          <p:nvPr>
            <p:ph idx="1"/>
          </p:nvPr>
        </p:nvSpPr>
        <p:spPr/>
        <p:txBody>
          <a:bodyPr/>
          <a:lstStyle/>
          <a:p>
            <a:r>
              <a:rPr lang="en-US"/>
              <a:t>MIS Career Fair</a:t>
            </a:r>
          </a:p>
          <a:p>
            <a:pPr lvl="1"/>
            <a:r>
              <a:rPr lang="en-US"/>
              <a:t>Deadline to register is Wednesday. </a:t>
            </a:r>
          </a:p>
          <a:p>
            <a:pPr lvl="1"/>
            <a:r>
              <a:rPr lang="en-US"/>
              <a:t>Open to all MIS majors, MIS minors, ITIE and Business Analytics minors, and graduate students completing a degree with an IT related concentration. </a:t>
            </a:r>
          </a:p>
          <a:p>
            <a:pPr lvl="1"/>
            <a:r>
              <a:rPr lang="en-US"/>
              <a:t>Over </a:t>
            </a:r>
            <a:r>
              <a:rPr lang="en-US" b="1"/>
              <a:t>30 companies</a:t>
            </a:r>
            <a:r>
              <a:rPr lang="en-US"/>
              <a:t> attending this year!</a:t>
            </a:r>
          </a:p>
          <a:p>
            <a:pPr lvl="1"/>
            <a:r>
              <a:rPr lang="en-US"/>
              <a:t>URL is </a:t>
            </a:r>
            <a:r>
              <a:rPr lang="en-US" b="1"/>
              <a:t>http://ibit.temple.edu/careerfair</a:t>
            </a:r>
          </a:p>
        </p:txBody>
      </p:sp>
    </p:spTree>
    <p:extLst>
      <p:ext uri="{BB962C8B-B14F-4D97-AF65-F5344CB8AC3E}">
        <p14:creationId xmlns:p14="http://schemas.microsoft.com/office/powerpoint/2010/main" val="216180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OfficeLight_16x9</Template>
  <TotalTime>71</TotalTime>
  <Application>Microsoft Macintosh PowerPoint</Application>
  <PresentationFormat>Widescreen</PresentationFormat>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Arial</vt:lpstr>
      <vt:lpstr>Office Theme</vt:lpstr>
      <vt:lpstr>Announcements</vt:lpstr>
      <vt:lpstr>Announcements continued</vt:lpstr>
      <vt:lpstr>Announcements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Shana Pote</dc:creator>
  <cp:lastModifiedBy>Shana Pote</cp:lastModifiedBy>
  <cp:revision>25</cp:revision>
  <dcterms:created xsi:type="dcterms:W3CDTF">2015-09-14T15:06:29Z</dcterms:created>
  <dcterms:modified xsi:type="dcterms:W3CDTF">2015-09-14T16:25:10Z</dcterms:modified>
</cp:coreProperties>
</file>