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89" r:id="rId3"/>
    <p:sldId id="301" r:id="rId4"/>
    <p:sldId id="291" r:id="rId5"/>
    <p:sldId id="305" r:id="rId6"/>
    <p:sldId id="306" r:id="rId7"/>
    <p:sldId id="303" r:id="rId8"/>
    <p:sldId id="307" r:id="rId9"/>
    <p:sldId id="313" r:id="rId10"/>
    <p:sldId id="311" r:id="rId11"/>
    <p:sldId id="308" r:id="rId12"/>
    <p:sldId id="304" r:id="rId13"/>
    <p:sldId id="309" r:id="rId14"/>
    <p:sldId id="310" r:id="rId15"/>
    <p:sldId id="312" r:id="rId16"/>
    <p:sldId id="302" r:id="rId17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98" autoAdjust="0"/>
    <p:restoredTop sz="71543" autoAdjust="0"/>
  </p:normalViewPr>
  <p:slideViewPr>
    <p:cSldViewPr>
      <p:cViewPr varScale="1">
        <p:scale>
          <a:sx n="63" d="100"/>
          <a:sy n="63" d="100"/>
        </p:scale>
        <p:origin x="858" y="7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5087B-1079-CD49-95C1-7B6E1A931DE5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968C2-4BBA-F54B-BF8D-578F58770B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44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97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36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67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3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640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145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94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7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84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10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72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56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31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63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8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83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D6F30-B90C-4B8B-A9EC-5A92029B942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ystems_analysis#cite_note-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67" b="1" dirty="0" smtClean="0">
                <a:solidFill>
                  <a:srgbClr val="FF0000"/>
                </a:solidFill>
              </a:rPr>
              <a:t>Information Systems in Organizations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2.1 Analyzing organizations as systems and processes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58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4765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Give me a process and let’s make a swim lane diagram…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243640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IT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deliverable for this assignment is a one page swim lane diagram for drive-through ordering at a fast food restaurant.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82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" y="247650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is an “entity relationship diagram”?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1104900"/>
            <a:ext cx="361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Entity = Noun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4457700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Relationship = Verb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24150" y="1943100"/>
            <a:ext cx="2686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Attribute = Characteristic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3695700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86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Relationship Diagram (ERD)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095934"/>
            <a:ext cx="4648200" cy="447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8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ERD Symbols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162300"/>
            <a:ext cx="7391399" cy="497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56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476500"/>
            <a:ext cx="678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Let’s model the data that is used by the process we modeled earlier…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243640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2: Systems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2.	Systems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analysis: what makes a system tick?</a:t>
            </a:r>
          </a:p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2.1. Analyzing </a:t>
            </a:r>
            <a:r>
              <a:rPr lang="en-US" dirty="0">
                <a:solidFill>
                  <a:srgbClr val="FF0000"/>
                </a:solidFill>
              </a:rPr>
              <a:t>organizations as systems and processes</a:t>
            </a:r>
          </a:p>
          <a:p>
            <a:pPr marL="1203325" lvl="2" indent="-403225">
              <a:lnSpc>
                <a:spcPct val="13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2.1.1</a:t>
            </a:r>
            <a:r>
              <a:rPr lang="en-US" dirty="0" smtClean="0">
                <a:solidFill>
                  <a:srgbClr val="FF0000"/>
                </a:solidFill>
              </a:rPr>
              <a:t>. Process </a:t>
            </a:r>
            <a:r>
              <a:rPr lang="en-US" dirty="0">
                <a:solidFill>
                  <a:srgbClr val="FF0000"/>
                </a:solidFill>
              </a:rPr>
              <a:t>decomposition: swim lane diagrams</a:t>
            </a:r>
          </a:p>
          <a:p>
            <a:pPr marL="1203325" lvl="2" indent="-403225">
              <a:lnSpc>
                <a:spcPct val="13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2.1.2</a:t>
            </a:r>
            <a:r>
              <a:rPr lang="en-US" dirty="0" smtClean="0">
                <a:solidFill>
                  <a:srgbClr val="FF0000"/>
                </a:solidFill>
              </a:rPr>
              <a:t>. Data </a:t>
            </a:r>
            <a:r>
              <a:rPr lang="en-US" dirty="0">
                <a:solidFill>
                  <a:srgbClr val="FF0000"/>
                </a:solidFill>
              </a:rPr>
              <a:t>modeling: entity relationship diagrams</a:t>
            </a:r>
          </a:p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2.2. Systems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architecture: devices, network, data, apps</a:t>
            </a:r>
          </a:p>
          <a:p>
            <a:pPr marL="1203325" lvl="2" indent="-403225">
              <a:lnSpc>
                <a:spcPct val="130000"/>
              </a:lnSpc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2.2.1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. Visualizing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architecture: conceptual diagramming</a:t>
            </a:r>
          </a:p>
          <a:p>
            <a:pPr marL="1203325" lvl="2" indent="-403225">
              <a:lnSpc>
                <a:spcPct val="130000"/>
              </a:lnSpc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2.2.2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. Ex. of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legacy, contemporary, and future information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systems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4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Topics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Unit 1: Introduction</a:t>
            </a:r>
          </a:p>
          <a:p>
            <a:r>
              <a:rPr lang="en-US" dirty="0">
                <a:solidFill>
                  <a:srgbClr val="FF0000"/>
                </a:solidFill>
              </a:rPr>
              <a:t>Unit </a:t>
            </a:r>
            <a:r>
              <a:rPr lang="en-US" dirty="0" smtClean="0">
                <a:solidFill>
                  <a:srgbClr val="FF0000"/>
                </a:solidFill>
              </a:rPr>
              <a:t>2: </a:t>
            </a:r>
            <a:r>
              <a:rPr lang="en-US" dirty="0">
                <a:solidFill>
                  <a:srgbClr val="FF0000"/>
                </a:solidFill>
              </a:rPr>
              <a:t>Systems </a:t>
            </a:r>
            <a:r>
              <a:rPr lang="en-US" dirty="0" smtClean="0">
                <a:solidFill>
                  <a:srgbClr val="FF0000"/>
                </a:solidFill>
              </a:rPr>
              <a:t>Analysis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Unit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3: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Organizational Systems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Unit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4: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Consumer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Systems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2: Systems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2.	Systems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analysis: what makes a system tick?</a:t>
            </a:r>
          </a:p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2.1. Analyzing </a:t>
            </a:r>
            <a:r>
              <a:rPr lang="en-US" dirty="0">
                <a:solidFill>
                  <a:srgbClr val="FF0000"/>
                </a:solidFill>
              </a:rPr>
              <a:t>organizations as systems and processes</a:t>
            </a:r>
          </a:p>
          <a:p>
            <a:pPr marL="1203325" lvl="2" indent="-403225">
              <a:lnSpc>
                <a:spcPct val="13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2.1.1</a:t>
            </a:r>
            <a:r>
              <a:rPr lang="en-US" dirty="0" smtClean="0">
                <a:solidFill>
                  <a:srgbClr val="FF0000"/>
                </a:solidFill>
              </a:rPr>
              <a:t>. Process </a:t>
            </a:r>
            <a:r>
              <a:rPr lang="en-US" dirty="0">
                <a:solidFill>
                  <a:srgbClr val="FF0000"/>
                </a:solidFill>
              </a:rPr>
              <a:t>decomposition: swim lane diagrams</a:t>
            </a:r>
          </a:p>
          <a:p>
            <a:pPr marL="1203325" lvl="2" indent="-403225">
              <a:lnSpc>
                <a:spcPct val="13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2.1.2</a:t>
            </a:r>
            <a:r>
              <a:rPr lang="en-US" dirty="0" smtClean="0">
                <a:solidFill>
                  <a:srgbClr val="FF0000"/>
                </a:solidFill>
              </a:rPr>
              <a:t>. Data </a:t>
            </a:r>
            <a:r>
              <a:rPr lang="en-US" dirty="0">
                <a:solidFill>
                  <a:srgbClr val="FF0000"/>
                </a:solidFill>
              </a:rPr>
              <a:t>modeling: entity relationship diagrams</a:t>
            </a:r>
          </a:p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2.2. Systems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architecture: devices, network, data, apps</a:t>
            </a:r>
          </a:p>
          <a:p>
            <a:pPr marL="1203325" lvl="2" indent="-403225">
              <a:lnSpc>
                <a:spcPct val="130000"/>
              </a:lnSpc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2.2.1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. Visualizing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architecture: conceptual diagramming</a:t>
            </a:r>
          </a:p>
          <a:p>
            <a:pPr marL="1203325" lvl="2" indent="-403225">
              <a:lnSpc>
                <a:spcPct val="130000"/>
              </a:lnSpc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2.2.2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. Ex. of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legacy, contemporary, and future information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systems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3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2476500"/>
            <a:ext cx="701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is “systems analysis”?</a:t>
            </a:r>
          </a:p>
          <a:p>
            <a:endParaRPr lang="en-US" sz="4000" dirty="0"/>
          </a:p>
          <a:p>
            <a:r>
              <a:rPr lang="en-US" sz="4000" dirty="0" smtClean="0"/>
              <a:t>What is “systems architecture”?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571500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 Solving Technique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81600" y="51551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Decomposition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1811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 Process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485036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17907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problem?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76524" y="4533900"/>
            <a:ext cx="2362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solution?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279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7145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"</a:t>
            </a:r>
            <a:r>
              <a:rPr lang="en-US" b="1" dirty="0"/>
              <a:t>Systems analysis</a:t>
            </a:r>
            <a:r>
              <a:rPr lang="en-US" dirty="0"/>
              <a:t> is a problem solving technique that decomposes a system into its component pieces for the purpose of the studying how well those component parts work and interact to accomplish their purpose</a:t>
            </a:r>
            <a:r>
              <a:rPr lang="en-US" dirty="0" smtClean="0"/>
              <a:t>" - Wikipedia</a:t>
            </a:r>
            <a:r>
              <a:rPr lang="en-US" baseline="30000" dirty="0" smtClean="0">
                <a:hlinkClick r:id="rId3"/>
              </a:rPr>
              <a:t>[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0861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"the process of studying a procedure or business in order to identify its goals and purposes and create systems and procedures that will achieve them in an efficient </a:t>
            </a:r>
            <a:r>
              <a:rPr lang="en-US" dirty="0" smtClean="0"/>
              <a:t>way“ – Merriam-Webster Dictionary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444515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So what does a systems analyst do?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04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Architecture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4097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Systems Architecture is a generic discipline to handle objects (existing or to be created) called "systems", in a way that supports reasoning about the structural properties of these objects.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Systems Architecture is a response to the conceptual and practical difficulties of the description and the design of complex systems</a:t>
            </a:r>
            <a:r>
              <a:rPr lang="en-US" dirty="0" smtClean="0"/>
              <a:t>. – Boris Golden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924300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Once a systems analyst understands the business problem, they architect a solution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0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4765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is a “swim lane diagram”?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6477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is a process performed?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49149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Who does what?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28900" y="2030968"/>
            <a:ext cx="2933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do they do it?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4076700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happens before?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1257300"/>
            <a:ext cx="232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happens after?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0639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Swim Lane Diagram</a:t>
            </a:r>
            <a:br>
              <a:rPr lang="en-US" dirty="0" smtClean="0"/>
            </a:br>
            <a:r>
              <a:rPr lang="en-US" sz="3600" dirty="0" smtClean="0"/>
              <a:t>Who does what and when?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1231363"/>
            <a:ext cx="7772399" cy="425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43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0" y="76200"/>
            <a:ext cx="9026110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44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1105</TotalTime>
  <Words>323</Words>
  <Application>Microsoft Office PowerPoint</Application>
  <PresentationFormat>On-screen Show (16:10)</PresentationFormat>
  <Paragraphs>65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</vt:lpstr>
      <vt:lpstr>Office Theme</vt:lpstr>
      <vt:lpstr>Information Systems in Organizations  2.1 Analyzing organizations as systems and processes</vt:lpstr>
      <vt:lpstr>Course Topics Overview</vt:lpstr>
      <vt:lpstr>Unit 2: Systems Analysis</vt:lpstr>
      <vt:lpstr>PowerPoint Presentation</vt:lpstr>
      <vt:lpstr>Systems Analysis</vt:lpstr>
      <vt:lpstr>Systems Architecture</vt:lpstr>
      <vt:lpstr>PowerPoint Presentation</vt:lpstr>
      <vt:lpstr>Swim Lane Diagram Who does what and when?</vt:lpstr>
      <vt:lpstr>PowerPoint Presentation</vt:lpstr>
      <vt:lpstr>PowerPoint Presentation</vt:lpstr>
      <vt:lpstr>Learn IT #2</vt:lpstr>
      <vt:lpstr>PowerPoint Presentation</vt:lpstr>
      <vt:lpstr>Entity Relationship Diagram (ERD)</vt:lpstr>
      <vt:lpstr>Primary ERD Symbols</vt:lpstr>
      <vt:lpstr>PowerPoint Presentation</vt:lpstr>
      <vt:lpstr>Unit 2: Systems Analysis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Thinking and Managing Complexity</dc:title>
  <dc:creator>David</dc:creator>
  <cp:lastModifiedBy>Shana Pote</cp:lastModifiedBy>
  <cp:revision>67</cp:revision>
  <dcterms:created xsi:type="dcterms:W3CDTF">2015-03-16T11:37:14Z</dcterms:created>
  <dcterms:modified xsi:type="dcterms:W3CDTF">2015-09-04T21:34:42Z</dcterms:modified>
</cp:coreProperties>
</file>