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364" r:id="rId3"/>
    <p:sldId id="355" r:id="rId4"/>
    <p:sldId id="336" r:id="rId5"/>
    <p:sldId id="356" r:id="rId6"/>
    <p:sldId id="357" r:id="rId7"/>
    <p:sldId id="339" r:id="rId8"/>
    <p:sldId id="341" r:id="rId9"/>
    <p:sldId id="333" r:id="rId10"/>
    <p:sldId id="326" r:id="rId11"/>
    <p:sldId id="334" r:id="rId12"/>
    <p:sldId id="335" r:id="rId13"/>
    <p:sldId id="345" r:id="rId14"/>
    <p:sldId id="340" r:id="rId15"/>
    <p:sldId id="358" r:id="rId16"/>
    <p:sldId id="337" r:id="rId17"/>
    <p:sldId id="342" r:id="rId18"/>
    <p:sldId id="338" r:id="rId19"/>
    <p:sldId id="359" r:id="rId20"/>
    <p:sldId id="343" r:id="rId21"/>
    <p:sldId id="344" r:id="rId22"/>
    <p:sldId id="360" r:id="rId23"/>
    <p:sldId id="346" r:id="rId24"/>
    <p:sldId id="347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1298" autoAdjust="0"/>
    <p:restoredTop sz="79218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087B-1079-CD49-95C1-7B6E1A931DE5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68C2-4BBA-F54B-BF8D-578F58770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75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5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2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0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81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17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4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5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96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6F30-B90C-4B8B-A9EC-5A92029B942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article/2589691/vertical-it/just-in-time-manufacturing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ntoryops.com/articles/vendor_managed_inventory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less-technology-advisor.com/what-is-rfid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ply_chain_manag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o.com/article/2439493/supply-chain-management/supply-chain-management-definition-and-soluti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4xKfLZh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8279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n-US" sz="6667" b="1" dirty="0" smtClean="0">
                <a:solidFill>
                  <a:srgbClr val="FF0000"/>
                </a:solidFill>
              </a:rPr>
              <a:t>Information Systems in Organizations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>4.1 Supply Chain Management Systems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410276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019300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difficult is it to get the right product on the right shelf at the right time and the lowest possible cost?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5422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Stock – That’s the Answer!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32" y="2476500"/>
            <a:ext cx="5531768" cy="3189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476500"/>
            <a:ext cx="4917468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409700"/>
            <a:ext cx="3454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Here’s what the people in </a:t>
            </a:r>
          </a:p>
          <a:p>
            <a:r>
              <a:rPr lang="en-US" sz="2400" dirty="0" smtClean="0"/>
              <a:t>order fulfilment see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3472" y="1409700"/>
            <a:ext cx="3454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Here’s what the people in </a:t>
            </a:r>
          </a:p>
          <a:p>
            <a:r>
              <a:rPr lang="en-US" sz="2400" dirty="0" smtClean="0"/>
              <a:t>accounting see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could I do with this cash?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39" y="1107281"/>
            <a:ext cx="5026561" cy="45672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34856" y="2857500"/>
            <a:ext cx="18288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34856" y="3135086"/>
            <a:ext cx="1828800" cy="2558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705100"/>
            <a:ext cx="22436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this goes up </a:t>
            </a:r>
          </a:p>
          <a:p>
            <a:r>
              <a:rPr lang="en-US" dirty="0" smtClean="0"/>
              <a:t>then this goes down…</a:t>
            </a:r>
          </a:p>
          <a:p>
            <a:endParaRPr lang="en-US" dirty="0"/>
          </a:p>
          <a:p>
            <a:r>
              <a:rPr lang="en-US" dirty="0" smtClean="0"/>
              <a:t>What else could I do </a:t>
            </a:r>
          </a:p>
          <a:p>
            <a:r>
              <a:rPr lang="en-US" dirty="0" smtClean="0"/>
              <a:t>with this cash?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857500"/>
            <a:ext cx="2212439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90800" y="3009900"/>
            <a:ext cx="1526639" cy="125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0500"/>
            <a:ext cx="6667500" cy="698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SCM Architecture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56431" y="1116390"/>
            <a:ext cx="7801769" cy="4484309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SCM modules support two functions.</a:t>
            </a:r>
          </a:p>
          <a:p>
            <a:pPr lvl="1" eaLnBrk="1" hangingPunct="1"/>
            <a:r>
              <a:rPr lang="en-US" altLang="en-US" sz="1333" dirty="0"/>
              <a:t>Supply chain planning—development of resource plans to support production.</a:t>
            </a:r>
          </a:p>
          <a:p>
            <a:pPr lvl="1" eaLnBrk="1" hangingPunct="1"/>
            <a:endParaRPr lang="en-US" altLang="en-US" sz="1500" dirty="0"/>
          </a:p>
          <a:p>
            <a:pPr lvl="1" eaLnBrk="1" hangingPunct="1"/>
            <a:endParaRPr lang="en-US" altLang="en-US" sz="1667" dirty="0"/>
          </a:p>
          <a:p>
            <a:pPr lvl="1" eaLnBrk="1" hangingPunct="1"/>
            <a:endParaRPr lang="en-US" altLang="en-US" sz="1667" dirty="0"/>
          </a:p>
          <a:p>
            <a:pPr lvl="1" eaLnBrk="1" hangingPunct="1"/>
            <a:endParaRPr lang="en-US" altLang="en-US" sz="1667" dirty="0"/>
          </a:p>
          <a:p>
            <a:pPr lvl="1" eaLnBrk="1" hangingPunct="1"/>
            <a:endParaRPr lang="en-US" altLang="en-US" sz="1667" dirty="0"/>
          </a:p>
          <a:p>
            <a:pPr lvl="1" eaLnBrk="1" hangingPunct="1"/>
            <a:r>
              <a:rPr lang="en-US" altLang="en-US" sz="1333" dirty="0"/>
              <a:t>Supply chain execution—efficient flow of products, information, and financing.</a:t>
            </a:r>
          </a:p>
        </p:txBody>
      </p:sp>
      <p:pic>
        <p:nvPicPr>
          <p:cNvPr id="29701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476779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Nona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79" y="3588279"/>
            <a:ext cx="4831292" cy="14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3056" y="5415290"/>
            <a:ext cx="2574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Copyright © 2014 Pearson Education, Inc.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3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6" y="1042678"/>
            <a:ext cx="8720253" cy="36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2552435"/>
          </a:xfrm>
        </p:spPr>
        <p:txBody>
          <a:bodyPr>
            <a:normAutofit/>
          </a:bodyPr>
          <a:lstStyle/>
          <a:p>
            <a:r>
              <a:rPr lang="en-US" dirty="0" smtClean="0"/>
              <a:t>Build Your Own Study Guide</a:t>
            </a:r>
            <a:br>
              <a:rPr lang="en-US" dirty="0" smtClean="0"/>
            </a:br>
            <a:r>
              <a:rPr lang="en-US" u="sng" dirty="0">
                <a:hlinkClick r:id="rId3"/>
              </a:rPr>
              <a:t>Just-in-Time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686800" cy="2019036"/>
          </a:xfrm>
        </p:spPr>
        <p:txBody>
          <a:bodyPr/>
          <a:lstStyle/>
          <a:p>
            <a:r>
              <a:rPr lang="en-US" dirty="0" smtClean="0"/>
              <a:t>What are 3 key points from this reading?</a:t>
            </a:r>
          </a:p>
          <a:p>
            <a:r>
              <a:rPr lang="en-US" dirty="0" smtClean="0"/>
              <a:t>What are 3 important details from this reading?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25271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will be called upon at random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3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4" y="222055"/>
            <a:ext cx="7947475" cy="49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7800" y="1428750"/>
            <a:ext cx="63246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Dell Internal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29150"/>
            <a:ext cx="3390900" cy="13525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6200" y="1962150"/>
            <a:ext cx="1219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1962150"/>
            <a:ext cx="1219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Order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196215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76800" y="1962150"/>
            <a:ext cx="1219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1962150"/>
            <a:ext cx="1219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848600" y="1962150"/>
            <a:ext cx="1219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95275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on demand every two hours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9527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Internet or phone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9527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Internet or phone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29527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Internet or phone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Dell’s Supply Chain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219200" y="23241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590800" y="23241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495800" y="23241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19800" y="23241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543800" y="23241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could I do with this cash?</a:t>
            </a:r>
          </a:p>
        </p:txBody>
      </p:sp>
    </p:spTree>
    <p:extLst>
      <p:ext uri="{BB962C8B-B14F-4D97-AF65-F5344CB8AC3E}">
        <p14:creationId xmlns:p14="http://schemas.microsoft.com/office/powerpoint/2010/main" val="7571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2552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 Your Own Study Guide</a:t>
            </a:r>
            <a:br>
              <a:rPr lang="en-US" dirty="0" smtClean="0"/>
            </a:br>
            <a:r>
              <a:rPr lang="en-US" u="sng" dirty="0">
                <a:hlinkClick r:id="rId3"/>
              </a:rPr>
              <a:t>Vendor-Managed Inventory (VMI): What is it and When Does It Make Sense to Use </a:t>
            </a:r>
            <a:r>
              <a:rPr lang="en-US" u="sng" dirty="0" smtClean="0">
                <a:hlinkClick r:id="rId3"/>
              </a:rPr>
              <a:t>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686800" cy="2019036"/>
          </a:xfrm>
        </p:spPr>
        <p:txBody>
          <a:bodyPr/>
          <a:lstStyle/>
          <a:p>
            <a:r>
              <a:rPr lang="en-US" dirty="0" smtClean="0"/>
              <a:t>What are 3 key points from this reading?</a:t>
            </a:r>
          </a:p>
          <a:p>
            <a:r>
              <a:rPr lang="en-US" dirty="0" smtClean="0"/>
              <a:t>What are 3 important details from this reading?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25271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will be called upon at random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7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 IT Assignment #4 : </a:t>
            </a:r>
            <a:br>
              <a:rPr lang="en-US" dirty="0" smtClean="0"/>
            </a:br>
            <a:r>
              <a:rPr lang="en-US" dirty="0" smtClean="0"/>
              <a:t>An Hour of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458200" cy="4381500"/>
          </a:xfrm>
        </p:spPr>
        <p:txBody>
          <a:bodyPr>
            <a:normAutofit/>
          </a:bodyPr>
          <a:lstStyle/>
          <a:p>
            <a:r>
              <a:rPr lang="en-US" dirty="0" smtClean="0"/>
              <a:t>All done on www.codecademy.com</a:t>
            </a:r>
          </a:p>
          <a:p>
            <a:r>
              <a:rPr lang="en-US" dirty="0" smtClean="0"/>
              <a:t>This is where you learn what coding is all about</a:t>
            </a:r>
          </a:p>
          <a:p>
            <a:r>
              <a:rPr lang="en-US" dirty="0" smtClean="0"/>
              <a:t>Complete three activities:</a:t>
            </a:r>
          </a:p>
          <a:p>
            <a:pPr lvl="1"/>
            <a:r>
              <a:rPr lang="en-US" dirty="0" smtClean="0"/>
              <a:t>Animate your name (JavaScript)</a:t>
            </a:r>
          </a:p>
          <a:p>
            <a:pPr lvl="1"/>
            <a:r>
              <a:rPr lang="en-US" dirty="0" smtClean="0"/>
              <a:t>About me (HTML)</a:t>
            </a:r>
          </a:p>
          <a:p>
            <a:pPr lvl="1"/>
            <a:r>
              <a:rPr lang="en-US" dirty="0" smtClean="0"/>
              <a:t>Sun and earth (HTML and CSS)</a:t>
            </a:r>
          </a:p>
          <a:p>
            <a:r>
              <a:rPr lang="en-US" dirty="0" smtClean="0"/>
              <a:t>Due </a:t>
            </a:r>
            <a:r>
              <a:rPr lang="en-US" dirty="0" smtClean="0"/>
              <a:t>April 4th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" y="495300"/>
            <a:ext cx="9069679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49351"/>
            <a:ext cx="6477000" cy="4851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2590800" cy="2559710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2552435"/>
          </a:xfrm>
        </p:spPr>
        <p:txBody>
          <a:bodyPr>
            <a:normAutofit/>
          </a:bodyPr>
          <a:lstStyle/>
          <a:p>
            <a:r>
              <a:rPr lang="en-US" dirty="0" smtClean="0"/>
              <a:t>Build Your Own Study Guide</a:t>
            </a:r>
            <a:br>
              <a:rPr lang="en-US" dirty="0" smtClean="0"/>
            </a:br>
            <a:r>
              <a:rPr lang="en-US" u="sng" dirty="0">
                <a:hlinkClick r:id="rId3"/>
              </a:rPr>
              <a:t>What is RFID?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686800" cy="2019036"/>
          </a:xfrm>
        </p:spPr>
        <p:txBody>
          <a:bodyPr/>
          <a:lstStyle/>
          <a:p>
            <a:r>
              <a:rPr lang="en-US" dirty="0" smtClean="0"/>
              <a:t>What are 3 key points from this reading?</a:t>
            </a:r>
          </a:p>
          <a:p>
            <a:r>
              <a:rPr lang="en-US" dirty="0" smtClean="0"/>
              <a:t>What are 3 important details from this reading?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25271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will be called upon at random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3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Radio Frequency Identification (RFID)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9500" y="1394354"/>
            <a:ext cx="46355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67"/>
              <a:t>RFID tags will soon replace standard bar codes</a:t>
            </a:r>
            <a:r>
              <a:rPr lang="en-US" altLang="en-US" sz="200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500"/>
              <a:t>RFID is the use of electromagnetic energy  to transit energy between a  reader (transceiver) and the tag (antenna).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500"/>
              <a:t>Line-of-sight reading is not necessary.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500"/>
              <a:t>RFID tags can contain more information than bar codes.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67"/>
              <a:t>Tags are programmable, so there is a vast array of potential uses.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67"/>
              <a:t>Scanning can be done from greater distance.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500"/>
              <a:t>Passive tags—inexpensive, range of few feet.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500"/>
              <a:t>Active tags—more expensive, range of hundreds of feet.</a:t>
            </a:r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5778500" y="1645709"/>
            <a:ext cx="2135188" cy="3045354"/>
            <a:chOff x="3792" y="1104"/>
            <a:chExt cx="1614" cy="2302"/>
          </a:xfrm>
        </p:grpSpPr>
        <p:pic>
          <p:nvPicPr>
            <p:cNvPr id="36870" name="Picture 4" descr="Ph08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04"/>
              <a:ext cx="1614" cy="2016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907" y="3181"/>
              <a:ext cx="139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33"/>
                <a:t>Source: METRO AG.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Big Picture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5250"/>
            <a:ext cx="76200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10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2552435"/>
          </a:xfrm>
        </p:spPr>
        <p:txBody>
          <a:bodyPr>
            <a:normAutofit/>
          </a:bodyPr>
          <a:lstStyle/>
          <a:p>
            <a:r>
              <a:rPr lang="en-US" dirty="0" smtClean="0"/>
              <a:t>Build Your Own Study Guide</a:t>
            </a:r>
            <a:br>
              <a:rPr lang="en-US" dirty="0" smtClean="0"/>
            </a:br>
            <a:r>
              <a:rPr lang="en-US" u="sng" dirty="0">
                <a:hlinkClick r:id="rId3"/>
              </a:rPr>
              <a:t>Supply chain </a:t>
            </a:r>
            <a:r>
              <a:rPr lang="en-US" u="sng" dirty="0" smtClean="0">
                <a:hlinkClick r:id="rId3"/>
              </a:rPr>
              <a:t>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686800" cy="2019036"/>
          </a:xfrm>
        </p:spPr>
        <p:txBody>
          <a:bodyPr/>
          <a:lstStyle/>
          <a:p>
            <a:r>
              <a:rPr lang="en-US" dirty="0" smtClean="0"/>
              <a:t>What are 3 key points from this reading?</a:t>
            </a:r>
          </a:p>
          <a:p>
            <a:r>
              <a:rPr lang="en-US" dirty="0" smtClean="0"/>
              <a:t>What are 3 important details from this reading?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25271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will be called upon at random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1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20"/>
            <a:ext cx="9144000" cy="44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2552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 Your Own Study Guide</a:t>
            </a:r>
            <a:br>
              <a:rPr lang="en-US" dirty="0" smtClean="0"/>
            </a:br>
            <a:r>
              <a:rPr lang="en-US" u="sng" dirty="0">
                <a:hlinkClick r:id="rId3"/>
              </a:rPr>
              <a:t>Supply Chain Management Definition and </a:t>
            </a:r>
            <a:r>
              <a:rPr lang="en-US" u="sng" dirty="0" smtClean="0">
                <a:hlinkClick r:id="rId3"/>
              </a:rPr>
              <a:t>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686800" cy="2019036"/>
          </a:xfrm>
        </p:spPr>
        <p:txBody>
          <a:bodyPr/>
          <a:lstStyle/>
          <a:p>
            <a:r>
              <a:rPr lang="en-US" dirty="0" smtClean="0"/>
              <a:t>What are 3 key points from this reading?</a:t>
            </a:r>
          </a:p>
          <a:p>
            <a:r>
              <a:rPr lang="en-US" dirty="0" smtClean="0"/>
              <a:t>What are 3 important details from this reading?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25271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will be called upon at random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2552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 Your Own Study Guide</a:t>
            </a:r>
            <a:br>
              <a:rPr lang="en-US" dirty="0" smtClean="0"/>
            </a:br>
            <a:r>
              <a:rPr lang="en-US" u="sng" dirty="0">
                <a:hlinkClick r:id="rId3"/>
              </a:rPr>
              <a:t>Integrated Planning - Optimization for the entire internal supply </a:t>
            </a:r>
            <a:r>
              <a:rPr lang="en-US" u="sng" dirty="0" smtClean="0">
                <a:hlinkClick r:id="rId3"/>
              </a:rPr>
              <a:t>chain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686800" cy="2019036"/>
          </a:xfrm>
        </p:spPr>
        <p:txBody>
          <a:bodyPr/>
          <a:lstStyle/>
          <a:p>
            <a:r>
              <a:rPr lang="en-US" dirty="0" smtClean="0"/>
              <a:t>What are 3 key points from this reading?</a:t>
            </a:r>
          </a:p>
          <a:p>
            <a:r>
              <a:rPr lang="en-US" dirty="0" smtClean="0"/>
              <a:t>What are 3 important details from this reading?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25271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will be called upon at random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8" y="1562100"/>
            <a:ext cx="856329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15" y="104479"/>
            <a:ext cx="5586386" cy="5572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76300"/>
            <a:ext cx="266278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Where is your</a:t>
            </a:r>
          </a:p>
          <a:p>
            <a:r>
              <a:rPr lang="en-US" sz="2800" dirty="0" smtClean="0"/>
              <a:t>iPhone “made”?</a:t>
            </a:r>
          </a:p>
          <a:p>
            <a:endParaRPr lang="en-US" sz="2800" dirty="0"/>
          </a:p>
          <a:p>
            <a:r>
              <a:rPr lang="en-US" sz="2800" dirty="0" smtClean="0"/>
              <a:t>What happens in</a:t>
            </a:r>
          </a:p>
          <a:p>
            <a:r>
              <a:rPr lang="en-US" sz="2800" dirty="0" smtClean="0"/>
              <a:t>Shenzhen, China</a:t>
            </a:r>
          </a:p>
          <a:p>
            <a:r>
              <a:rPr lang="en-US" sz="2800" dirty="0" smtClean="0"/>
              <a:t>if there are any</a:t>
            </a:r>
          </a:p>
          <a:p>
            <a:r>
              <a:rPr lang="en-US" sz="2800" dirty="0" smtClean="0"/>
              <a:t>delays?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43000" y="1562365"/>
            <a:ext cx="72390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mtClean="0"/>
              <a:t>Who works for a company which manufactures some product?</a:t>
            </a:r>
          </a:p>
          <a:p>
            <a:r>
              <a:rPr lang="en-US" altLang="en-US" smtClean="0"/>
              <a:t>What do you make?</a:t>
            </a:r>
          </a:p>
          <a:p>
            <a:r>
              <a:rPr lang="en-US" altLang="en-US" smtClean="0"/>
              <a:t>What stuff do you need to make your product?</a:t>
            </a:r>
          </a:p>
          <a:p>
            <a:r>
              <a:rPr lang="en-US" altLang="en-US" smtClean="0"/>
              <a:t>Where do you get this stuff?</a:t>
            </a:r>
          </a:p>
          <a:p>
            <a:r>
              <a:rPr lang="en-US" altLang="en-US" smtClean="0"/>
              <a:t>What happens to you if they run out of this stuff?</a:t>
            </a:r>
          </a:p>
        </p:txBody>
      </p:sp>
    </p:spTree>
    <p:extLst>
      <p:ext uri="{BB962C8B-B14F-4D97-AF65-F5344CB8AC3E}">
        <p14:creationId xmlns:p14="http://schemas.microsoft.com/office/powerpoint/2010/main" val="39717049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1759</TotalTime>
  <Words>549</Words>
  <Application>Microsoft Office PowerPoint</Application>
  <PresentationFormat>On-screen Show (16:10)</PresentationFormat>
  <Paragraphs>98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</vt:lpstr>
      <vt:lpstr>Office Theme</vt:lpstr>
      <vt:lpstr>Information Systems in Organizations  4.1 Supply Chain Management Systems </vt:lpstr>
      <vt:lpstr>Learn IT Assignment #4 :  An Hour of Code</vt:lpstr>
      <vt:lpstr>Build Your Own Study Guide Supply chain management </vt:lpstr>
      <vt:lpstr>PowerPoint Presentation</vt:lpstr>
      <vt:lpstr>Build Your Own Study Guide Supply Chain Management Definition and Solutions </vt:lpstr>
      <vt:lpstr>Build Your Own Study Guide Integrated Planning - Optimization for the entire internal supply chain </vt:lpstr>
      <vt:lpstr>PowerPoint Presentation</vt:lpstr>
      <vt:lpstr>PowerPoint Presentation</vt:lpstr>
      <vt:lpstr>Question</vt:lpstr>
      <vt:lpstr>PowerPoint Presentation</vt:lpstr>
      <vt:lpstr>Safety Stock – That’s the Answer!</vt:lpstr>
      <vt:lpstr>What else could I do with this cash?</vt:lpstr>
      <vt:lpstr>SCM Architecture</vt:lpstr>
      <vt:lpstr>PowerPoint Presentation</vt:lpstr>
      <vt:lpstr>Build Your Own Study Guide Just-in-Time Manufacturing</vt:lpstr>
      <vt:lpstr>PowerPoint Presentation</vt:lpstr>
      <vt:lpstr>Dell’s Supply Chain</vt:lpstr>
      <vt:lpstr>What else could I do with this cash?</vt:lpstr>
      <vt:lpstr>Build Your Own Study Guide Vendor-Managed Inventory (VMI): What is it and When Does It Make Sense to Use It</vt:lpstr>
      <vt:lpstr>PowerPoint Presentation</vt:lpstr>
      <vt:lpstr>PowerPoint Presentation</vt:lpstr>
      <vt:lpstr>Build Your Own Study Guide What is RFID?</vt:lpstr>
      <vt:lpstr>Radio Frequency Identification (RFID)</vt:lpstr>
      <vt:lpstr>The Big Picture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Amy A. Lavin</cp:lastModifiedBy>
  <cp:revision>109</cp:revision>
  <dcterms:created xsi:type="dcterms:W3CDTF">2015-03-16T11:37:14Z</dcterms:created>
  <dcterms:modified xsi:type="dcterms:W3CDTF">2016-03-22T15:24:47Z</dcterms:modified>
</cp:coreProperties>
</file>