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9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9A4-C68C-4CDA-ADFC-DA473F5DCB4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C808-B956-4D81-96EB-8CB1654F7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1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9A4-C68C-4CDA-ADFC-DA473F5DCB4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C808-B956-4D81-96EB-8CB1654F7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3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9A4-C68C-4CDA-ADFC-DA473F5DCB4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C808-B956-4D81-96EB-8CB1654F7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2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9A4-C68C-4CDA-ADFC-DA473F5DCB4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C808-B956-4D81-96EB-8CB1654F7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9A4-C68C-4CDA-ADFC-DA473F5DCB4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C808-B956-4D81-96EB-8CB1654F7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3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9A4-C68C-4CDA-ADFC-DA473F5DCB4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C808-B956-4D81-96EB-8CB1654F7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04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9A4-C68C-4CDA-ADFC-DA473F5DCB4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C808-B956-4D81-96EB-8CB1654F7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4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9A4-C68C-4CDA-ADFC-DA473F5DCB4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C808-B956-4D81-96EB-8CB1654F7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2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9A4-C68C-4CDA-ADFC-DA473F5DCB4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C808-B956-4D81-96EB-8CB1654F7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5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9A4-C68C-4CDA-ADFC-DA473F5DCB4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C808-B956-4D81-96EB-8CB1654F7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5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CD9A4-C68C-4CDA-ADFC-DA473F5DCB4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C808-B956-4D81-96EB-8CB1654F7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2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CD9A4-C68C-4CDA-ADFC-DA473F5DCB4E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BC808-B956-4D81-96EB-8CB1654F7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8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551" y="-41880"/>
            <a:ext cx="3872018" cy="853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919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179" y="66206"/>
            <a:ext cx="7631879" cy="8456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344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4561" y="1492896"/>
            <a:ext cx="1147665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/>
              <a:t>Rider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Match closest “On-Duty” driver with the right type of car who doesn’t currently have a rider with this rider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Does driver accept the rider?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Drop rider off at final destination and notify platform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Pay driver for service and record payment for 1099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Rider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Provides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Status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Status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err="1"/>
              <a:t>Request_Car_Type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002835" y="429209"/>
            <a:ext cx="7781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Answer Key</a:t>
            </a:r>
          </a:p>
        </p:txBody>
      </p:sp>
    </p:spTree>
    <p:extLst>
      <p:ext uri="{BB962C8B-B14F-4D97-AF65-F5344CB8AC3E}">
        <p14:creationId xmlns:p14="http://schemas.microsoft.com/office/powerpoint/2010/main" val="1243851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53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 Doyle</dc:creator>
  <cp:lastModifiedBy>Mart Doyle</cp:lastModifiedBy>
  <cp:revision>3</cp:revision>
  <dcterms:created xsi:type="dcterms:W3CDTF">2016-11-22T13:03:08Z</dcterms:created>
  <dcterms:modified xsi:type="dcterms:W3CDTF">2016-12-01T22:24:57Z</dcterms:modified>
</cp:coreProperties>
</file>