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6" r:id="rId2"/>
    <p:sldId id="288" r:id="rId3"/>
    <p:sldId id="306" r:id="rId4"/>
    <p:sldId id="303" r:id="rId5"/>
    <p:sldId id="305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24T23:31:04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15202 6134 4386 0,'30'52'2451'16,"-6"-24"-1677"-16,-2-1-903 15,-11-1-4902-15</inkml:trace>
  <inkml:trace contextRef="#ctx0" brushRef="#br0" timeOffset="38838.2198">15950 8905 516 0,'-22'43'2838'0,"5"-36"-1032"16,17-7-1677-16,-10 24-3870 16</inkml:trace>
  <inkml:trace contextRef="#ctx0" brushRef="#br0" timeOffset="134850.713">3941 9347 1419 0,'41'-10'3354'0,"-18"10"0"16,-23 0-3354-16,22-14-2580 16,8 15 0-16,-30-1-386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them the legacy systems that support the</a:t>
            </a:r>
            <a:r>
              <a:rPr lang="en-US" baseline="0" dirty="0"/>
              <a:t> O2C process.  Highlight that they are separate systems that really do make each of the individual functional areas more efficient/effective but point out some of the problems with legacy systems.</a:t>
            </a:r>
          </a:p>
          <a:p>
            <a:endParaRPr lang="en-US" dirty="0"/>
          </a:p>
          <a:p>
            <a:r>
              <a:rPr lang="en-US" dirty="0"/>
              <a:t>Problems with legacy systems: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Standalone systems – Not designed to work with each other.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Make each functional</a:t>
            </a:r>
            <a:r>
              <a:rPr lang="en-US" baseline="0" dirty="0"/>
              <a:t> area more efficient/effective but not organization as a whole.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Multiple copies of data can make decision making a challenge.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You must build and support the system</a:t>
            </a:r>
            <a:r>
              <a:rPr lang="en-US" baseline="0" dirty="0"/>
              <a:t> interfaces.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System interfaces must run like clockwork of chaos ensues.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Different computing platforms can be a challenge.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Every system interface can be designed differently.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0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29985"/>
            <a:ext cx="10363200" cy="1513417"/>
          </a:xfrm>
        </p:spPr>
        <p:txBody>
          <a:bodyPr>
            <a:normAutofit/>
          </a:bodyPr>
          <a:lstStyle/>
          <a:p>
            <a:r>
              <a:rPr lang="en-US" dirty="0"/>
              <a:t>Filling in the Income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73406"/>
            <a:ext cx="10363200" cy="1666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In-Class Activity…</a:t>
            </a:r>
            <a:endParaRPr lang="en-US" sz="42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8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59140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320040"/>
            <a:ext cx="10353763" cy="970450"/>
          </a:xfrm>
        </p:spPr>
        <p:txBody>
          <a:bodyPr>
            <a:normAutofit/>
          </a:bodyPr>
          <a:lstStyle/>
          <a:p>
            <a:r>
              <a:rPr lang="en-US" dirty="0"/>
              <a:t>Legacy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8248" y="1498601"/>
            <a:ext cx="216815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Sales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0677" y="1498602"/>
            <a:ext cx="275262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Warehouse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87841" y="1512175"/>
            <a:ext cx="260096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Accounting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8" y="2133600"/>
            <a:ext cx="1118170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891680" y="2563320"/>
              <a:ext cx="4323840" cy="1156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8800" y="2559001"/>
                <a:ext cx="4329240" cy="1163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351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5720"/>
            <a:ext cx="10353763" cy="970450"/>
          </a:xfrm>
        </p:spPr>
        <p:txBody>
          <a:bodyPr/>
          <a:lstStyle/>
          <a:p>
            <a:r>
              <a:rPr lang="en-US" dirty="0"/>
              <a:t>Enterprise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2006601"/>
            <a:ext cx="16891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1600" y="1105774"/>
            <a:ext cx="7569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Sales + Warehouse + Accounting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108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many copies of data do I have?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1" y="4343402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much better is my decision making with a single copy of all data?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3600" y="281940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much non-value added work do I eliminate when inventory and credit data are current?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6801" y="556260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much happier are your customers when they are dealing with the “well oiled machine”?</a:t>
            </a:r>
          </a:p>
        </p:txBody>
      </p:sp>
    </p:spTree>
    <p:extLst>
      <p:ext uri="{BB962C8B-B14F-4D97-AF65-F5344CB8AC3E}">
        <p14:creationId xmlns:p14="http://schemas.microsoft.com/office/powerpoint/2010/main" val="351355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Filling in the Income Statement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Look at how difficult it is to calculate a relatively simple but important number like “Cost of Goods Sold” when you don’t have </a:t>
            </a:r>
            <a:r>
              <a:rPr lang="en-US" sz="2400"/>
              <a:t>an enterprise </a:t>
            </a:r>
            <a:r>
              <a:rPr lang="en-US" sz="2400" dirty="0"/>
              <a:t>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Look at how difficult making a decision can be if you don’t have reliable, current information</a:t>
            </a:r>
          </a:p>
          <a:p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ability to make good business decisions makes the difference between success and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Without the right data and the right tools, you and your organization will not stand a chance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Invest in technologies that improve your decision making abilities!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50085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134</TotalTime>
  <Words>479</Words>
  <Application>Microsoft Office PowerPoint</Application>
  <PresentationFormat>Widescreen</PresentationFormat>
  <Paragraphs>81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Calisto MT</vt:lpstr>
      <vt:lpstr>Trebuchet MS</vt:lpstr>
      <vt:lpstr>Wingdings 2</vt:lpstr>
      <vt:lpstr>MIS2101</vt:lpstr>
      <vt:lpstr>Filling in the Income Statement</vt:lpstr>
      <vt:lpstr>Roadmap</vt:lpstr>
      <vt:lpstr>Worksheets will not be returned </vt:lpstr>
      <vt:lpstr>Legacy Systems</vt:lpstr>
      <vt:lpstr>Enterprise System</vt:lpstr>
      <vt:lpstr>Filling in the Income Statement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23</cp:revision>
  <dcterms:created xsi:type="dcterms:W3CDTF">2017-01-14T02:09:44Z</dcterms:created>
  <dcterms:modified xsi:type="dcterms:W3CDTF">2017-03-03T13:11:18Z</dcterms:modified>
</cp:coreProperties>
</file>