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6" r:id="rId2"/>
    <p:sldId id="288" r:id="rId3"/>
    <p:sldId id="292" r:id="rId4"/>
    <p:sldId id="289" r:id="rId5"/>
    <p:sldId id="29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get students talking about Data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Decision Making with Neural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59140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-381000"/>
            <a:ext cx="7620000" cy="76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1783080"/>
            <a:ext cx="524255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/>
              <a:t>What is </a:t>
            </a:r>
          </a:p>
          <a:p>
            <a:r>
              <a:rPr lang="en-US" sz="5333" dirty="0"/>
              <a:t>Data Analytics?</a:t>
            </a:r>
          </a:p>
        </p:txBody>
      </p:sp>
    </p:spTree>
    <p:extLst>
      <p:ext uri="{BB962C8B-B14F-4D97-AF65-F5344CB8AC3E}">
        <p14:creationId xmlns:p14="http://schemas.microsoft.com/office/powerpoint/2010/main" val="5571573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801"/>
            <a:ext cx="10972800" cy="502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…Analytics is the process of making sense of large data sets and unlocking patterns, often using data visualization, to enable better decision making. </a:t>
            </a:r>
          </a:p>
        </p:txBody>
      </p:sp>
    </p:spTree>
    <p:extLst>
      <p:ext uri="{BB962C8B-B14F-4D97-AF65-F5344CB8AC3E}">
        <p14:creationId xmlns:p14="http://schemas.microsoft.com/office/powerpoint/2010/main" val="182741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Making with Neural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at neural networks, systems that can learn and adapt and help with making smart business decisions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ability to make good business decisions makes the difference between success and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Without the right data and the right tools, you and your organization will not stand a chance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Invest in technologies that improve your decision making abilities!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126</TotalTime>
  <Words>307</Words>
  <Application>Microsoft Office PowerPoint</Application>
  <PresentationFormat>Widescreen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Calisto MT</vt:lpstr>
      <vt:lpstr>Trebuchet MS</vt:lpstr>
      <vt:lpstr>Wingdings 2</vt:lpstr>
      <vt:lpstr>MIS2101</vt:lpstr>
      <vt:lpstr>Decision Making with Neural Networks</vt:lpstr>
      <vt:lpstr>Roadmap</vt:lpstr>
      <vt:lpstr>Worksheets will not be returned </vt:lpstr>
      <vt:lpstr>PowerPoint Presentation</vt:lpstr>
      <vt:lpstr>PowerPoint Presentation</vt:lpstr>
      <vt:lpstr>Decision Making with Neural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23</cp:revision>
  <dcterms:created xsi:type="dcterms:W3CDTF">2017-01-14T02:09:44Z</dcterms:created>
  <dcterms:modified xsi:type="dcterms:W3CDTF">2017-03-06T17:47:05Z</dcterms:modified>
</cp:coreProperties>
</file>