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76" r:id="rId2"/>
    <p:sldId id="297" r:id="rId3"/>
    <p:sldId id="303" r:id="rId4"/>
    <p:sldId id="299" r:id="rId5"/>
    <p:sldId id="300" r:id="rId6"/>
    <p:sldId id="301" r:id="rId7"/>
    <p:sldId id="302" r:id="rId8"/>
    <p:sldId id="262"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 Martin" initials="MM" lastIdx="1" clrIdx="0">
    <p:extLst>
      <p:ext uri="{19B8F6BF-5375-455C-9EA6-DF929625EA0E}">
        <p15:presenceInfo xmlns:p15="http://schemas.microsoft.com/office/powerpoint/2012/main" userId="dd42925f1cd8664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65" autoAdjust="0"/>
    <p:restoredTop sz="94660"/>
  </p:normalViewPr>
  <p:slideViewPr>
    <p:cSldViewPr snapToGrid="0">
      <p:cViewPr varScale="1">
        <p:scale>
          <a:sx n="109" d="100"/>
          <a:sy n="109" d="100"/>
        </p:scale>
        <p:origin x="235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 Intro to MIS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2: Systems Analysis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119E187F-FF44-40A1-9315-812B2A1AD6C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3: Systems Analysis</a:t>
          </a:r>
        </a:p>
      </dgm:t>
    </dgm:pt>
    <dgm:pt modelId="{25788D25-90EC-4061-A236-DA32C890490C}" type="parTrans" cxnId="{CC9D78D1-493B-4456-AC0E-FCC52037272E}">
      <dgm:prSet/>
      <dgm:spPr/>
      <dgm:t>
        <a:bodyPr/>
        <a:lstStyle/>
        <a:p>
          <a:endParaRPr lang="en-US"/>
        </a:p>
      </dgm:t>
    </dgm:pt>
    <dgm:pt modelId="{642634A9-F586-45DB-A8EB-746C5A0479B7}" type="sibTrans" cxnId="{CC9D78D1-493B-4456-AC0E-FCC52037272E}">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4: Systems Analysis</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B3A4D94E-C467-4905-8EC7-E415C9A2399C}">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5</a:t>
          </a:r>
        </a:p>
      </dgm:t>
    </dgm:pt>
    <dgm:pt modelId="{3D95A998-96BD-40A5-A4E5-F27DF7155DE0}" type="parTrans" cxnId="{16305007-3EAF-44A5-BBDF-F47044FD54EB}">
      <dgm:prSet/>
      <dgm:spPr/>
      <dgm:t>
        <a:bodyPr/>
        <a:lstStyle/>
        <a:p>
          <a:endParaRPr lang="en-US"/>
        </a:p>
      </dgm:t>
    </dgm:pt>
    <dgm:pt modelId="{CC0EAF79-D247-4E12-B2FE-B63B027CB325}" type="sibTrans" cxnId="{16305007-3EAF-44A5-BBDF-F47044FD54EB}">
      <dgm:prSet/>
      <dgm:spPr/>
      <dgm:t>
        <a:bodyPr/>
        <a:lstStyle/>
        <a:p>
          <a:endParaRPr lang="en-US"/>
        </a:p>
      </dgm:t>
    </dgm:pt>
    <dgm:pt modelId="{F0EEEAE6-D5E0-4EA5-9171-BCF078DD16F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Swimlanes</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ERDs</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B4D60D14-B840-4723-A7B5-95A74FB6E122}">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Decision Trees</a:t>
          </a:r>
        </a:p>
      </dgm:t>
    </dgm:pt>
    <dgm:pt modelId="{8CBCD0AC-98DC-4CCF-98C6-EEB9AE1FC875}" type="parTrans" cxnId="{E25114D7-B586-4E69-BB3D-9356445AD29A}">
      <dgm:prSet/>
      <dgm:spPr/>
      <dgm:t>
        <a:bodyPr/>
        <a:lstStyle/>
        <a:p>
          <a:endParaRPr lang="en-US"/>
        </a:p>
      </dgm:t>
    </dgm:pt>
    <dgm:pt modelId="{3ED7CAE8-F46E-4537-B6C2-C5AD4342A2E3}" type="sibTrans" cxnId="{E25114D7-B586-4E69-BB3D-9356445AD29A}">
      <dgm:prSet/>
      <dgm:spPr/>
      <dgm:t>
        <a:bodyPr/>
        <a:lstStyle/>
        <a:p>
          <a:endParaRPr lang="en-US"/>
        </a:p>
      </dgm:t>
    </dgm:pt>
    <dgm:pt modelId="{C1131088-FC90-491F-8DC5-4967CD8921B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Architecture Diagrams</a:t>
          </a:r>
        </a:p>
      </dgm:t>
    </dgm:pt>
    <dgm:pt modelId="{0C617590-8738-44B8-BDA0-C561D0D33AFA}" type="parTrans" cxnId="{85C69388-E15E-4887-AFBC-1A5E7FB74137}">
      <dgm:prSet/>
      <dgm:spPr/>
      <dgm:t>
        <a:bodyPr/>
        <a:lstStyle/>
        <a:p>
          <a:endParaRPr lang="en-US"/>
        </a:p>
      </dgm:t>
    </dgm:pt>
    <dgm:pt modelId="{C23A959D-5463-44A5-A1E3-BF4B81CB767A}" type="sibTrans" cxnId="{85C69388-E15E-4887-AFBC-1A5E7FB74137}">
      <dgm:prSet/>
      <dgm:spPr/>
      <dgm:t>
        <a:bodyPr/>
        <a:lstStyle/>
        <a:p>
          <a:endParaRPr lang="en-US"/>
        </a:p>
      </dgm:t>
    </dgm:pt>
    <dgm:pt modelId="{0CA84C88-809A-47A6-814C-9A73F0837E46}">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Exam #1</a:t>
          </a:r>
        </a:p>
      </dgm:t>
    </dgm:pt>
    <dgm:pt modelId="{559A9CE1-1A1D-4F90-A60A-445067EC5940}" type="parTrans" cxnId="{95432147-289C-49B5-BA68-464E36391A57}">
      <dgm:prSet/>
      <dgm:spPr/>
      <dgm:t>
        <a:bodyPr/>
        <a:lstStyle/>
        <a:p>
          <a:endParaRPr lang="en-US"/>
        </a:p>
      </dgm:t>
    </dgm:pt>
    <dgm:pt modelId="{86EA1195-EB23-421E-9586-D1D486CECDE1}" type="sibTrans" cxnId="{95432147-289C-49B5-BA68-464E36391A57}">
      <dgm:prSet/>
      <dgm:spPr/>
      <dgm:t>
        <a:bodyPr/>
        <a:lstStyle/>
        <a:p>
          <a:endParaRPr lang="en-US"/>
        </a:p>
      </dgm:t>
    </dgm:pt>
    <dgm:pt modelId="{B6CCF2DE-BAB2-4A3C-B262-45D6FC9202A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solidFill>
                <a:srgbClr val="FF0000"/>
              </a:solidFill>
            </a:rPr>
            <a:t>Learn IT! #1</a:t>
          </a:r>
        </a:p>
      </dgm:t>
    </dgm:pt>
    <dgm:pt modelId="{071BB0A6-675D-412E-A46D-0621379160EE}" type="parTrans" cxnId="{201D456F-18CD-4BF6-B370-5A2F16ADED04}">
      <dgm:prSet/>
      <dgm:spPr/>
      <dgm:t>
        <a:bodyPr/>
        <a:lstStyle/>
        <a:p>
          <a:endParaRPr lang="en-US"/>
        </a:p>
      </dgm:t>
    </dgm:pt>
    <dgm:pt modelId="{91629A26-272A-4BD9-8A23-68B8CB7FE2D0}" type="sibTrans" cxnId="{201D456F-18CD-4BF6-B370-5A2F16ADED04}">
      <dgm:prSet/>
      <dgm:spPr/>
      <dgm:t>
        <a:bodyPr/>
        <a:lstStyle/>
        <a:p>
          <a:endParaRPr lang="en-US"/>
        </a:p>
      </dgm:t>
    </dgm:pt>
    <dgm:pt modelId="{A6FBA0B4-DE22-4C18-82DD-E310D07799E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solidFill>
                <a:srgbClr val="FF0000"/>
              </a:solidFill>
            </a:rPr>
            <a:t>Max Labs 0</a:t>
          </a:r>
        </a:p>
      </dgm:t>
    </dgm:pt>
    <dgm:pt modelId="{917026F5-C4BB-4036-952F-440B034815BC}" type="parTrans" cxnId="{A8EF3CEC-ACFE-4966-BF5D-D4F1AC081AC6}">
      <dgm:prSet/>
      <dgm:spPr/>
      <dgm:t>
        <a:bodyPr/>
        <a:lstStyle/>
        <a:p>
          <a:endParaRPr lang="en-US"/>
        </a:p>
      </dgm:t>
    </dgm:pt>
    <dgm:pt modelId="{DE05F0A7-6071-4CC7-8152-8BA8F7C1D963}" type="sibTrans" cxnId="{A8EF3CEC-ACFE-4966-BF5D-D4F1AC081AC6}">
      <dgm:prSet/>
      <dgm:spPr/>
      <dgm:t>
        <a:bodyPr/>
        <a:lstStyle/>
        <a:p>
          <a:endParaRPr lang="en-US"/>
        </a:p>
      </dgm:t>
    </dgm:pt>
    <dgm:pt modelId="{E1E886E8-EA48-445C-BB85-9873CBA30AB1}">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8166E172-53EB-48AB-BB27-897DA6F2D33F}" type="parTrans" cxnId="{85D4C717-0285-4406-A1B6-F2621AD6DA12}">
      <dgm:prSet/>
      <dgm:spPr/>
      <dgm:t>
        <a:bodyPr/>
        <a:lstStyle/>
        <a:p>
          <a:endParaRPr lang="en-US"/>
        </a:p>
      </dgm:t>
    </dgm:pt>
    <dgm:pt modelId="{E17F307B-6B8C-46F8-9469-BBF216270BEC}" type="sibTrans" cxnId="{85D4C717-0285-4406-A1B6-F2621AD6DA12}">
      <dgm:prSet/>
      <dgm:spPr/>
      <dgm:t>
        <a:bodyPr/>
        <a:lstStyle/>
        <a:p>
          <a:endParaRPr lang="en-US"/>
        </a:p>
      </dgm:t>
    </dgm:pt>
    <dgm:pt modelId="{EBB11946-924B-4830-BF84-0ED895F608B6}">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What is MIS?</a:t>
          </a:r>
        </a:p>
      </dgm:t>
    </dgm:pt>
    <dgm:pt modelId="{544475CA-25EA-476E-A2A6-ABE3CF235F21}" type="sibTrans" cxnId="{6D36D670-5C25-412B-8FA0-70DF744247DE}">
      <dgm:prSet/>
      <dgm:spPr/>
      <dgm:t>
        <a:bodyPr/>
        <a:lstStyle/>
        <a:p>
          <a:endParaRPr lang="en-US"/>
        </a:p>
      </dgm:t>
    </dgm:pt>
    <dgm:pt modelId="{90D3BB7B-F05D-4934-B1FE-69662B6D8F84}" type="parTrans" cxnId="{6D36D670-5C25-412B-8FA0-70DF744247DE}">
      <dgm:prSet/>
      <dgm:spPr/>
      <dgm:t>
        <a:bodyPr/>
        <a:lstStyle/>
        <a:p>
          <a:endParaRPr lang="en-US"/>
        </a:p>
      </dgm:t>
    </dgm:pt>
    <dgm:pt modelId="{4BCBA621-49C3-4194-8D6B-D16578A106A9}" type="pres">
      <dgm:prSet presAssocID="{8B6FA39E-9648-4137-A553-2BFE187B7C56}" presName="diagram" presStyleCnt="0">
        <dgm:presLayoutVars>
          <dgm:dir/>
          <dgm:resizeHandles val="exact"/>
        </dgm:presLayoutVars>
      </dgm:prSet>
      <dgm:spPr/>
    </dgm:pt>
    <dgm:pt modelId="{2E2A2293-13D2-4AD5-9A29-383453FCBA19}" type="pres">
      <dgm:prSet presAssocID="{A9DE9D0D-DFAA-49FD-A829-3381979D5070}" presName="node" presStyleLbl="node1" presStyleIdx="0" presStyleCnt="5" custScaleX="196800" custScaleY="256000">
        <dgm:presLayoutVars>
          <dgm:bulletEnabled val="1"/>
        </dgm:presLayoutVars>
      </dgm:prSet>
      <dgm:spPr/>
    </dgm:pt>
    <dgm:pt modelId="{8F4D8101-E83A-4F69-88E2-6BC5209B06CD}" type="pres">
      <dgm:prSet presAssocID="{8553A015-797C-401C-AD83-5B444E8ACE11}" presName="sibTrans" presStyleCnt="0"/>
      <dgm:spPr/>
    </dgm:pt>
    <dgm:pt modelId="{0AA5EE87-A426-4820-84A9-11CAEB6D2720}" type="pres">
      <dgm:prSet presAssocID="{B55AE6D0-2961-479F-9101-C678A3352F6F}" presName="node" presStyleLbl="node1" presStyleIdx="1" presStyleCnt="5" custScaleX="196800" custScaleY="256000">
        <dgm:presLayoutVars>
          <dgm:bulletEnabled val="1"/>
        </dgm:presLayoutVars>
      </dgm:prSet>
      <dgm:spPr/>
    </dgm:pt>
    <dgm:pt modelId="{457EA16C-20DC-44AE-A111-9BA01FAA7496}" type="pres">
      <dgm:prSet presAssocID="{36283E54-7BC9-48A1-A183-3BD9FF02977F}" presName="sibTrans" presStyleCnt="0"/>
      <dgm:spPr/>
    </dgm:pt>
    <dgm:pt modelId="{72316C7D-1DCA-48D0-B7A5-E788D4F384A4}" type="pres">
      <dgm:prSet presAssocID="{119E187F-FF44-40A1-9315-812B2A1AD6CE}" presName="node" presStyleLbl="node1" presStyleIdx="2" presStyleCnt="5" custScaleX="196800" custScaleY="256000">
        <dgm:presLayoutVars>
          <dgm:bulletEnabled val="1"/>
        </dgm:presLayoutVars>
      </dgm:prSet>
      <dgm:spPr/>
    </dgm:pt>
    <dgm:pt modelId="{9706A20F-33B6-46EF-B7C4-FAAF4C9DA4FF}" type="pres">
      <dgm:prSet presAssocID="{642634A9-F586-45DB-A8EB-746C5A0479B7}" presName="sibTrans" presStyleCnt="0"/>
      <dgm:spPr/>
    </dgm:pt>
    <dgm:pt modelId="{5D32F783-3446-4B2C-94A8-0CB20ABBBB42}" type="pres">
      <dgm:prSet presAssocID="{E451AE18-38F9-4C5A-AC76-A182501E3E50}" presName="node" presStyleLbl="node1" presStyleIdx="3" presStyleCnt="5" custScaleX="196800" custScaleY="256000">
        <dgm:presLayoutVars>
          <dgm:bulletEnabled val="1"/>
        </dgm:presLayoutVars>
      </dgm:prSet>
      <dgm:spPr/>
    </dgm:pt>
    <dgm:pt modelId="{F9B9AC9F-CBB2-476F-A320-1CDAEA581943}" type="pres">
      <dgm:prSet presAssocID="{71ABE141-54BD-4DB6-9112-AD1D6565BB7C}" presName="sibTrans" presStyleCnt="0"/>
      <dgm:spPr/>
    </dgm:pt>
    <dgm:pt modelId="{F284DE59-DCC2-4FB0-9983-E52AD31606F4}" type="pres">
      <dgm:prSet presAssocID="{B3A4D94E-C467-4905-8EC7-E415C9A2399C}" presName="node" presStyleLbl="node1" presStyleIdx="4" presStyleCnt="5" custScaleX="196800" custScaleY="256000">
        <dgm:presLayoutVars>
          <dgm:bulletEnabled val="1"/>
        </dgm:presLayoutVars>
      </dgm:prSet>
      <dgm:spPr/>
    </dgm:pt>
  </dgm:ptLst>
  <dgm:cxnLst>
    <dgm:cxn modelId="{85C69388-E15E-4887-AFBC-1A5E7FB74137}" srcId="{E451AE18-38F9-4C5A-AC76-A182501E3E50}" destId="{C1131088-FC90-491F-8DC5-4967CD8921BE}" srcOrd="1" destOrd="0" parTransId="{0C617590-8738-44B8-BDA0-C561D0D33AFA}" sibTransId="{C23A959D-5463-44A5-A1E3-BF4B81CB767A}"/>
    <dgm:cxn modelId="{CB28FF54-4971-40C0-B79A-D578C398D109}" type="presOf" srcId="{A9DE9D0D-DFAA-49FD-A829-3381979D5070}" destId="{2E2A2293-13D2-4AD5-9A29-383453FCBA19}" srcOrd="0" destOrd="0"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201D456F-18CD-4BF6-B370-5A2F16ADED04}" srcId="{119E187F-FF44-40A1-9315-812B2A1AD6CE}" destId="{B6CCF2DE-BAB2-4A3C-B262-45D6FC9202A9}" srcOrd="1" destOrd="0" parTransId="{071BB0A6-675D-412E-A46D-0621379160EE}" sibTransId="{91629A26-272A-4BD9-8A23-68B8CB7FE2D0}"/>
    <dgm:cxn modelId="{59FCCA72-6534-4F2C-9F13-E7F8E97C6BD5}" srcId="{B55AE6D0-2961-479F-9101-C678A3352F6F}" destId="{F0EEEAE6-D5E0-4EA5-9171-BCF078DD16FF}" srcOrd="0" destOrd="0" parTransId="{A74BCCF6-D36F-4F8F-B0C3-0D9C371D43DD}" sibTransId="{138F3F0E-B3F0-4293-A36A-EE1BB670FADC}"/>
    <dgm:cxn modelId="{1D0A4F8D-0432-48D8-8D71-54053B56C847}" type="presOf" srcId="{B3A4D94E-C467-4905-8EC7-E415C9A2399C}" destId="{F284DE59-DCC2-4FB0-9983-E52AD31606F4}" srcOrd="0" destOrd="0" presId="urn:microsoft.com/office/officeart/2005/8/layout/default"/>
    <dgm:cxn modelId="{E71B7AE5-5386-4FE3-AAB1-79306F2FAFAA}" type="presOf" srcId="{F0EEEAE6-D5E0-4EA5-9171-BCF078DD16FF}" destId="{0AA5EE87-A426-4820-84A9-11CAEB6D2720}" srcOrd="0" destOrd="1" presId="urn:microsoft.com/office/officeart/2005/8/layout/default"/>
    <dgm:cxn modelId="{9616BCCF-143C-4B00-8716-C2AD653BEECE}" type="presOf" srcId="{C1131088-FC90-491F-8DC5-4967CD8921BE}" destId="{5D32F783-3446-4B2C-94A8-0CB20ABBBB42}" srcOrd="0" destOrd="2" presId="urn:microsoft.com/office/officeart/2005/8/layout/default"/>
    <dgm:cxn modelId="{F95F5F31-AC08-40F6-9BC9-E27692D2AFFC}" type="presOf" srcId="{EBB11946-924B-4830-BF84-0ED895F608B6}" destId="{2E2A2293-13D2-4AD5-9A29-383453FCBA19}" srcOrd="0" destOrd="1" presId="urn:microsoft.com/office/officeart/2005/8/layout/default"/>
    <dgm:cxn modelId="{85D4C717-0285-4406-A1B6-F2621AD6DA12}" srcId="{0CA84C88-809A-47A6-814C-9A73F0837E46}" destId="{E1E886E8-EA48-445C-BB85-9873CBA30AB1}" srcOrd="0" destOrd="0" parTransId="{8166E172-53EB-48AB-BB27-897DA6F2D33F}" sibTransId="{E17F307B-6B8C-46F8-9469-BBF216270BEC}"/>
    <dgm:cxn modelId="{40212957-3319-4C7B-84AC-B6CCA17D468F}" type="presOf" srcId="{8B6FA39E-9648-4137-A553-2BFE187B7C56}" destId="{4BCBA621-49C3-4194-8D6B-D16578A106A9}" srcOrd="0" destOrd="0" presId="urn:microsoft.com/office/officeart/2005/8/layout/default"/>
    <dgm:cxn modelId="{06278AE3-A818-40EE-B705-41F2382C9647}" type="presOf" srcId="{E1E886E8-EA48-445C-BB85-9873CBA30AB1}" destId="{F284DE59-DCC2-4FB0-9983-E52AD31606F4}" srcOrd="0" destOrd="2" presId="urn:microsoft.com/office/officeart/2005/8/layout/default"/>
    <dgm:cxn modelId="{918240B7-1388-4D12-B431-759FECE74B1C}" type="presOf" srcId="{B55AE6D0-2961-479F-9101-C678A3352F6F}" destId="{0AA5EE87-A426-4820-84A9-11CAEB6D2720}" srcOrd="0" destOrd="0" presId="urn:microsoft.com/office/officeart/2005/8/layout/default"/>
    <dgm:cxn modelId="{6D36D670-5C25-412B-8FA0-70DF744247DE}" srcId="{A9DE9D0D-DFAA-49FD-A829-3381979D5070}" destId="{EBB11946-924B-4830-BF84-0ED895F608B6}" srcOrd="0" destOrd="0" parTransId="{90D3BB7B-F05D-4934-B1FE-69662B6D8F84}" sibTransId="{544475CA-25EA-476E-A2A6-ABE3CF235F21}"/>
    <dgm:cxn modelId="{FA1B897B-7F18-49CD-82D1-36FD12CF1741}" srcId="{8B6FA39E-9648-4137-A553-2BFE187B7C56}" destId="{A9DE9D0D-DFAA-49FD-A829-3381979D5070}" srcOrd="0" destOrd="0" parTransId="{01A203D6-A4BC-46C6-96D4-F98B38ECCC1E}" sibTransId="{8553A015-797C-401C-AD83-5B444E8ACE11}"/>
    <dgm:cxn modelId="{E25114D7-B586-4E69-BB3D-9356445AD29A}" srcId="{E451AE18-38F9-4C5A-AC76-A182501E3E50}" destId="{B4D60D14-B840-4723-A7B5-95A74FB6E122}" srcOrd="0" destOrd="0" parTransId="{8CBCD0AC-98DC-4CCF-98C6-EEB9AE1FC875}" sibTransId="{3ED7CAE8-F46E-4537-B6C2-C5AD4342A2E3}"/>
    <dgm:cxn modelId="{A9409F13-8F44-4AE6-BBEF-E3D130E496BD}" srcId="{8B6FA39E-9648-4137-A553-2BFE187B7C56}" destId="{E451AE18-38F9-4C5A-AC76-A182501E3E50}" srcOrd="3" destOrd="0" parTransId="{523CAD94-3023-42DE-AB36-017710EF4B4B}" sibTransId="{71ABE141-54BD-4DB6-9112-AD1D6565BB7C}"/>
    <dgm:cxn modelId="{22503EBC-EA03-4EB5-9136-957D51C360F1}" type="presOf" srcId="{0CA84C88-809A-47A6-814C-9A73F0837E46}" destId="{F284DE59-DCC2-4FB0-9983-E52AD31606F4}" srcOrd="0" destOrd="1" presId="urn:microsoft.com/office/officeart/2005/8/layout/default"/>
    <dgm:cxn modelId="{9250593F-3F0D-44ED-A9D4-796193312F46}" type="presOf" srcId="{B6CCF2DE-BAB2-4A3C-B262-45D6FC9202A9}" destId="{72316C7D-1DCA-48D0-B7A5-E788D4F384A4}" srcOrd="0" destOrd="2" presId="urn:microsoft.com/office/officeart/2005/8/layout/default"/>
    <dgm:cxn modelId="{49DF5669-022A-4FD8-9835-2B6A85473BCD}" type="presOf" srcId="{E451AE18-38F9-4C5A-AC76-A182501E3E50}" destId="{5D32F783-3446-4B2C-94A8-0CB20ABBBB42}" srcOrd="0" destOrd="0" presId="urn:microsoft.com/office/officeart/2005/8/layout/default"/>
    <dgm:cxn modelId="{95432147-289C-49B5-BA68-464E36391A57}" srcId="{B3A4D94E-C467-4905-8EC7-E415C9A2399C}" destId="{0CA84C88-809A-47A6-814C-9A73F0837E46}" srcOrd="0" destOrd="0" parTransId="{559A9CE1-1A1D-4F90-A60A-445067EC5940}" sibTransId="{86EA1195-EB23-421E-9586-D1D486CECDE1}"/>
    <dgm:cxn modelId="{A8EF3CEC-ACFE-4966-BF5D-D4F1AC081AC6}" srcId="{E451AE18-38F9-4C5A-AC76-A182501E3E50}" destId="{A6FBA0B4-DE22-4C18-82DD-E310D07799E8}" srcOrd="2" destOrd="0" parTransId="{917026F5-C4BB-4036-952F-440B034815BC}" sibTransId="{DE05F0A7-6071-4CC7-8152-8BA8F7C1D963}"/>
    <dgm:cxn modelId="{CDE20734-F6D6-40B9-AFF7-543DA5999AE8}" type="presOf" srcId="{A6FBA0B4-DE22-4C18-82DD-E310D07799E8}" destId="{5D32F783-3446-4B2C-94A8-0CB20ABBBB42}" srcOrd="0" destOrd="3" presId="urn:microsoft.com/office/officeart/2005/8/layout/default"/>
    <dgm:cxn modelId="{16305007-3EAF-44A5-BBDF-F47044FD54EB}" srcId="{8B6FA39E-9648-4137-A553-2BFE187B7C56}" destId="{B3A4D94E-C467-4905-8EC7-E415C9A2399C}" srcOrd="4" destOrd="0" parTransId="{3D95A998-96BD-40A5-A4E5-F27DF7155DE0}" sibTransId="{CC0EAF79-D247-4E12-B2FE-B63B027CB325}"/>
    <dgm:cxn modelId="{11D9340B-AC93-47B3-ABEF-FF7E7B827156}" type="presOf" srcId="{B4D60D14-B840-4723-A7B5-95A74FB6E122}" destId="{5D32F783-3446-4B2C-94A8-0CB20ABBBB42}" srcOrd="0" destOrd="1" presId="urn:microsoft.com/office/officeart/2005/8/layout/default"/>
    <dgm:cxn modelId="{A9521093-7100-4D24-B5D4-57855D61FF79}" type="presOf" srcId="{119E187F-FF44-40A1-9315-812B2A1AD6CE}" destId="{72316C7D-1DCA-48D0-B7A5-E788D4F384A4}" srcOrd="0" destOrd="0" presId="urn:microsoft.com/office/officeart/2005/8/layout/default"/>
    <dgm:cxn modelId="{A00364AD-70AD-43A9-A7D4-A9E5E0556229}" srcId="{119E187F-FF44-40A1-9315-812B2A1AD6CE}" destId="{D240FDC2-D28D-40D4-9CA3-7E264E9B1939}" srcOrd="0" destOrd="0" parTransId="{2C60D164-2C00-4B45-8DEE-C4F2F25E5096}" sibTransId="{4D5E4750-7730-43F3-8BB0-7196245B5B81}"/>
    <dgm:cxn modelId="{CC9D78D1-493B-4456-AC0E-FCC52037272E}" srcId="{8B6FA39E-9648-4137-A553-2BFE187B7C56}" destId="{119E187F-FF44-40A1-9315-812B2A1AD6CE}" srcOrd="2" destOrd="0" parTransId="{25788D25-90EC-4061-A236-DA32C890490C}" sibTransId="{642634A9-F586-45DB-A8EB-746C5A0479B7}"/>
    <dgm:cxn modelId="{90273C7D-98E8-4CF1-801B-AB2D93B6F001}" type="presOf" srcId="{D240FDC2-D28D-40D4-9CA3-7E264E9B1939}" destId="{72316C7D-1DCA-48D0-B7A5-E788D4F384A4}" srcOrd="0" destOrd="1" presId="urn:microsoft.com/office/officeart/2005/8/layout/default"/>
    <dgm:cxn modelId="{1DB58791-2DD3-4932-866C-BDD935C03643}" type="presParOf" srcId="{4BCBA621-49C3-4194-8D6B-D16578A106A9}" destId="{2E2A2293-13D2-4AD5-9A29-383453FCBA19}" srcOrd="0" destOrd="0" presId="urn:microsoft.com/office/officeart/2005/8/layout/default"/>
    <dgm:cxn modelId="{1F52ACD8-FF0D-4396-98A2-6E5DB2C0B1D0}" type="presParOf" srcId="{4BCBA621-49C3-4194-8D6B-D16578A106A9}" destId="{8F4D8101-E83A-4F69-88E2-6BC5209B06CD}" srcOrd="1" destOrd="0" presId="urn:microsoft.com/office/officeart/2005/8/layout/default"/>
    <dgm:cxn modelId="{86A0D166-B248-4406-BBA3-B7C17EAD496E}" type="presParOf" srcId="{4BCBA621-49C3-4194-8D6B-D16578A106A9}" destId="{0AA5EE87-A426-4820-84A9-11CAEB6D2720}" srcOrd="2" destOrd="0" presId="urn:microsoft.com/office/officeart/2005/8/layout/default"/>
    <dgm:cxn modelId="{66925692-9C42-4D1A-B5E7-802C5F2F67E6}" type="presParOf" srcId="{4BCBA621-49C3-4194-8D6B-D16578A106A9}" destId="{457EA16C-20DC-44AE-A111-9BA01FAA7496}" srcOrd="3" destOrd="0" presId="urn:microsoft.com/office/officeart/2005/8/layout/default"/>
    <dgm:cxn modelId="{71FE4DAA-AC11-4F54-BA2A-8E578422C5BD}" type="presParOf" srcId="{4BCBA621-49C3-4194-8D6B-D16578A106A9}" destId="{72316C7D-1DCA-48D0-B7A5-E788D4F384A4}" srcOrd="4" destOrd="0" presId="urn:microsoft.com/office/officeart/2005/8/layout/default"/>
    <dgm:cxn modelId="{CF45BD7E-3F01-4691-9AA1-23C04333B025}" type="presParOf" srcId="{4BCBA621-49C3-4194-8D6B-D16578A106A9}" destId="{9706A20F-33B6-46EF-B7C4-FAAF4C9DA4FF}" srcOrd="5" destOrd="0" presId="urn:microsoft.com/office/officeart/2005/8/layout/default"/>
    <dgm:cxn modelId="{1738D963-44AE-4D26-B422-E83CAE81324E}" type="presParOf" srcId="{4BCBA621-49C3-4194-8D6B-D16578A106A9}" destId="{5D32F783-3446-4B2C-94A8-0CB20ABBBB42}" srcOrd="6" destOrd="0" presId="urn:microsoft.com/office/officeart/2005/8/layout/default"/>
    <dgm:cxn modelId="{DB06A8A4-AA28-41C9-B10F-5194C0159BE2}" type="presParOf" srcId="{4BCBA621-49C3-4194-8D6B-D16578A106A9}" destId="{F9B9AC9F-CBB2-476F-A320-1CDAEA581943}" srcOrd="7" destOrd="0" presId="urn:microsoft.com/office/officeart/2005/8/layout/default"/>
    <dgm:cxn modelId="{E90B0EB0-3AB8-42DC-AECE-F5D815543BCE}" type="presParOf" srcId="{4BCBA621-49C3-4194-8D6B-D16578A106A9}" destId="{F284DE59-DCC2-4FB0-9983-E52AD31606F4}" srcOrd="8" destOrd="0" presId="urn:microsoft.com/office/officeart/2005/8/layout/defaul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6: Organizational Systems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7: Organizational Systems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119E187F-FF44-40A1-9315-812B2A1AD6C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8: Organizational Systems</a:t>
          </a:r>
        </a:p>
      </dgm:t>
    </dgm:pt>
    <dgm:pt modelId="{25788D25-90EC-4061-A236-DA32C890490C}" type="parTrans" cxnId="{CC9D78D1-493B-4456-AC0E-FCC52037272E}">
      <dgm:prSet/>
      <dgm:spPr/>
      <dgm:t>
        <a:bodyPr/>
        <a:lstStyle/>
        <a:p>
          <a:endParaRPr lang="en-US"/>
        </a:p>
      </dgm:t>
    </dgm:pt>
    <dgm:pt modelId="{642634A9-F586-45DB-A8EB-746C5A0479B7}" type="sibTrans" cxnId="{CC9D78D1-493B-4456-AC0E-FCC52037272E}">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9</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F0EEEAE6-D5E0-4EA5-9171-BCF078DD16FF}">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Decision Support</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SDLC</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8C1B409E-5F75-4AB6-97D7-D1BA10F9884C}">
      <dgm:prSet phldrT="[Text]" custT="1"/>
      <dgm:spPr>
        <a:gradFill>
          <a:gsLst>
            <a:gs pos="0">
              <a:schemeClr val="accent2">
                <a:lumMod val="40000"/>
                <a:lumOff val="60000"/>
              </a:schemeClr>
            </a:gs>
            <a:gs pos="100000">
              <a:schemeClr val="accent2">
                <a:lumMod val="75000"/>
              </a:schemeClr>
            </a:gs>
          </a:gsLst>
        </a:gradFill>
      </dgm:spPr>
      <dgm:t>
        <a:bodyPr/>
        <a:lstStyle/>
        <a:p>
          <a:r>
            <a:rPr lang="en-US" sz="1800" dirty="0"/>
            <a:t>Exam #2</a:t>
          </a:r>
        </a:p>
      </dgm:t>
    </dgm:pt>
    <dgm:pt modelId="{C5382063-69E7-425A-94C1-94EA61739266}" type="parTrans" cxnId="{44400F78-22C8-4ECC-BB55-9A20FEFF8546}">
      <dgm:prSet/>
      <dgm:spPr/>
      <dgm:t>
        <a:bodyPr/>
        <a:lstStyle/>
        <a:p>
          <a:endParaRPr lang="en-US"/>
        </a:p>
      </dgm:t>
    </dgm:pt>
    <dgm:pt modelId="{4CA77F8E-8BDD-4F31-B96D-11A994AE840F}" type="sibTrans" cxnId="{44400F78-22C8-4ECC-BB55-9A20FEFF8546}">
      <dgm:prSet/>
      <dgm:spPr/>
      <dgm:t>
        <a:bodyPr/>
        <a:lstStyle/>
        <a:p>
          <a:endParaRPr lang="en-US"/>
        </a:p>
      </dgm:t>
    </dgm:pt>
    <dgm:pt modelId="{376480C4-E898-4554-8D17-31AFD440113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ERP</a:t>
          </a:r>
        </a:p>
      </dgm:t>
    </dgm:pt>
    <dgm:pt modelId="{2446A83D-2F54-463F-A57E-5E1AC9884390}" type="parTrans" cxnId="{FEFDFB3A-3932-416F-978A-4D7FB90A5457}">
      <dgm:prSet/>
      <dgm:spPr/>
      <dgm:t>
        <a:bodyPr/>
        <a:lstStyle/>
        <a:p>
          <a:endParaRPr lang="en-US"/>
        </a:p>
      </dgm:t>
    </dgm:pt>
    <dgm:pt modelId="{0D6D0AF8-6B71-421F-A972-040ABFA1FE4D}" type="sibTrans" cxnId="{FEFDFB3A-3932-416F-978A-4D7FB90A5457}">
      <dgm:prSet/>
      <dgm:spPr/>
      <dgm:t>
        <a:bodyPr/>
        <a:lstStyle/>
        <a:p>
          <a:endParaRPr lang="en-US"/>
        </a:p>
      </dgm:t>
    </dgm:pt>
    <dgm:pt modelId="{82B75B92-E4D6-42ED-8C3B-BDEAF2C3004C}">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Knowledge Management</a:t>
          </a:r>
        </a:p>
      </dgm:t>
    </dgm:pt>
    <dgm:pt modelId="{A3727668-862F-4B91-AD6D-4455D1E78D39}" type="parTrans" cxnId="{1000345E-C26A-4EF4-AECC-0D30D89318D8}">
      <dgm:prSet/>
      <dgm:spPr/>
      <dgm:t>
        <a:bodyPr/>
        <a:lstStyle/>
        <a:p>
          <a:endParaRPr lang="en-US"/>
        </a:p>
      </dgm:t>
    </dgm:pt>
    <dgm:pt modelId="{7F5D04AA-5812-48DB-B91B-023D6FD30342}" type="sibTrans" cxnId="{1000345E-C26A-4EF4-AECC-0D30D89318D8}">
      <dgm:prSet/>
      <dgm:spPr/>
      <dgm:t>
        <a:bodyPr/>
        <a:lstStyle/>
        <a:p>
          <a:endParaRPr lang="en-US"/>
        </a:p>
      </dgm:t>
    </dgm:pt>
    <dgm:pt modelId="{607B0D6C-CDF1-4BC0-9F01-4FF119A199A1}">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Digital Innovation</a:t>
          </a:r>
        </a:p>
      </dgm:t>
    </dgm:pt>
    <dgm:pt modelId="{BBD8302E-3554-4D66-88E8-D7EB1A640BFF}" type="parTrans" cxnId="{B0B607FD-0C53-4FF3-B254-E63444273213}">
      <dgm:prSet/>
      <dgm:spPr/>
      <dgm:t>
        <a:bodyPr/>
        <a:lstStyle/>
        <a:p>
          <a:endParaRPr lang="en-US"/>
        </a:p>
      </dgm:t>
    </dgm:pt>
    <dgm:pt modelId="{E988FD99-76CA-48FD-8492-4984505BA204}" type="sibTrans" cxnId="{B0B607FD-0C53-4FF3-B254-E63444273213}">
      <dgm:prSet/>
      <dgm:spPr/>
      <dgm:t>
        <a:bodyPr/>
        <a:lstStyle/>
        <a:p>
          <a:endParaRPr lang="en-US"/>
        </a:p>
      </dgm:t>
    </dgm:pt>
    <dgm:pt modelId="{9C99CB93-F561-422E-BCDC-225F739FB7C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1a &amp; 1b</a:t>
          </a:r>
        </a:p>
      </dgm:t>
    </dgm:pt>
    <dgm:pt modelId="{A150B297-5237-4232-9962-BD62CA951C82}" type="parTrans" cxnId="{69A4BC51-409F-48A5-9127-73A3E258AF4F}">
      <dgm:prSet/>
      <dgm:spPr/>
      <dgm:t>
        <a:bodyPr/>
        <a:lstStyle/>
        <a:p>
          <a:endParaRPr lang="en-US"/>
        </a:p>
      </dgm:t>
    </dgm:pt>
    <dgm:pt modelId="{D7784686-7DD1-46E8-833F-C9E120BA49B7}" type="sibTrans" cxnId="{69A4BC51-409F-48A5-9127-73A3E258AF4F}">
      <dgm:prSet/>
      <dgm:spPr/>
      <dgm:t>
        <a:bodyPr/>
        <a:lstStyle/>
        <a:p>
          <a:endParaRPr lang="en-US"/>
        </a:p>
      </dgm:t>
    </dgm:pt>
    <dgm:pt modelId="{3EF72F6C-0177-4DCD-B2F3-B22400A14B3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573F54B8-3879-4C50-96F4-11F50AE3DB54}" type="parTrans" cxnId="{3390E859-09DE-4D05-8C8E-A9FE995FDDD6}">
      <dgm:prSet/>
      <dgm:spPr/>
      <dgm:t>
        <a:bodyPr/>
        <a:lstStyle/>
        <a:p>
          <a:endParaRPr lang="en-US"/>
        </a:p>
      </dgm:t>
    </dgm:pt>
    <dgm:pt modelId="{0B194ED5-B667-408E-840D-12564B2A0764}" type="sibTrans" cxnId="{3390E859-09DE-4D05-8C8E-A9FE995FDDD6}">
      <dgm:prSet/>
      <dgm:spPr/>
      <dgm:t>
        <a:bodyPr/>
        <a:lstStyle/>
        <a:p>
          <a:endParaRPr lang="en-US"/>
        </a:p>
      </dgm:t>
    </dgm:pt>
    <dgm:pt modelId="{F76E088C-65C2-475D-AC44-72B3E5E48CBC}">
      <dgm:prSet phldrT="[Text]"/>
      <dgm:spPr>
        <a:gradFill>
          <a:gsLst>
            <a:gs pos="0">
              <a:schemeClr val="accent2">
                <a:lumMod val="40000"/>
                <a:lumOff val="60000"/>
              </a:schemeClr>
            </a:gs>
            <a:gs pos="100000">
              <a:schemeClr val="accent2">
                <a:lumMod val="75000"/>
              </a:schemeClr>
            </a:gs>
          </a:gsLst>
        </a:gradFill>
      </dgm:spPr>
      <dgm:t>
        <a:bodyPr/>
        <a:lstStyle/>
        <a:p>
          <a:endParaRPr lang="en-US" sz="1300" dirty="0">
            <a:solidFill>
              <a:srgbClr val="FF0000"/>
            </a:solidFill>
          </a:endParaRPr>
        </a:p>
      </dgm:t>
    </dgm:pt>
    <dgm:pt modelId="{74FBC73A-E97F-4554-866C-F318D200F9E8}" type="parTrans" cxnId="{C4BC5324-6A64-4A3B-9202-830FF72D3663}">
      <dgm:prSet/>
      <dgm:spPr/>
      <dgm:t>
        <a:bodyPr/>
        <a:lstStyle/>
        <a:p>
          <a:endParaRPr lang="en-US"/>
        </a:p>
      </dgm:t>
    </dgm:pt>
    <dgm:pt modelId="{67D6AC8C-A927-412D-873C-B8E12CC8A827}" type="sibTrans" cxnId="{C4BC5324-6A64-4A3B-9202-830FF72D3663}">
      <dgm:prSet/>
      <dgm:spPr/>
      <dgm:t>
        <a:bodyPr/>
        <a:lstStyle/>
        <a:p>
          <a:endParaRPr lang="en-US"/>
        </a:p>
      </dgm:t>
    </dgm:pt>
    <dgm:pt modelId="{0D6B4E1C-B5F7-4EF1-BF9C-A7FA73F96489}" type="pres">
      <dgm:prSet presAssocID="{8B6FA39E-9648-4137-A553-2BFE187B7C56}" presName="diagram" presStyleCnt="0">
        <dgm:presLayoutVars>
          <dgm:dir/>
          <dgm:resizeHandles val="exact"/>
        </dgm:presLayoutVars>
      </dgm:prSet>
      <dgm:spPr/>
    </dgm:pt>
    <dgm:pt modelId="{29247854-EFE0-4D34-9523-8E348332FB1F}" type="pres">
      <dgm:prSet presAssocID="{A9DE9D0D-DFAA-49FD-A829-3381979D5070}" presName="node" presStyleLbl="node1" presStyleIdx="0" presStyleCnt="4" custScaleY="129888">
        <dgm:presLayoutVars>
          <dgm:bulletEnabled val="1"/>
        </dgm:presLayoutVars>
      </dgm:prSet>
      <dgm:spPr/>
    </dgm:pt>
    <dgm:pt modelId="{102ACCE8-E76B-4EC5-95E8-1100A7A450E1}" type="pres">
      <dgm:prSet presAssocID="{8553A015-797C-401C-AD83-5B444E8ACE11}" presName="sibTrans" presStyleCnt="0"/>
      <dgm:spPr/>
    </dgm:pt>
    <dgm:pt modelId="{0796F863-AAC4-457F-AA12-27633CB3CA3D}" type="pres">
      <dgm:prSet presAssocID="{B55AE6D0-2961-479F-9101-C678A3352F6F}" presName="node" presStyleLbl="node1" presStyleIdx="1" presStyleCnt="4" custScaleY="129888">
        <dgm:presLayoutVars>
          <dgm:bulletEnabled val="1"/>
        </dgm:presLayoutVars>
      </dgm:prSet>
      <dgm:spPr/>
    </dgm:pt>
    <dgm:pt modelId="{E9DD2094-01E9-4275-8B2E-CB20FAC9432C}" type="pres">
      <dgm:prSet presAssocID="{36283E54-7BC9-48A1-A183-3BD9FF02977F}" presName="sibTrans" presStyleCnt="0"/>
      <dgm:spPr/>
    </dgm:pt>
    <dgm:pt modelId="{21CA60FB-1126-4E99-A2F1-68263F5EE148}" type="pres">
      <dgm:prSet presAssocID="{119E187F-FF44-40A1-9315-812B2A1AD6CE}" presName="node" presStyleLbl="node1" presStyleIdx="2" presStyleCnt="4" custScaleY="129888">
        <dgm:presLayoutVars>
          <dgm:bulletEnabled val="1"/>
        </dgm:presLayoutVars>
      </dgm:prSet>
      <dgm:spPr/>
    </dgm:pt>
    <dgm:pt modelId="{F2A372C6-5BA5-437B-8FF8-A3EFBE0F7ABA}" type="pres">
      <dgm:prSet presAssocID="{642634A9-F586-45DB-A8EB-746C5A0479B7}" presName="sibTrans" presStyleCnt="0"/>
      <dgm:spPr/>
    </dgm:pt>
    <dgm:pt modelId="{89E88587-83D1-475D-A7E7-CCB8A9F91855}" type="pres">
      <dgm:prSet presAssocID="{E451AE18-38F9-4C5A-AC76-A182501E3E50}" presName="node" presStyleLbl="node1" presStyleIdx="3" presStyleCnt="4" custScaleY="129888" custLinFactNeighborX="99768" custLinFactNeighborY="414">
        <dgm:presLayoutVars>
          <dgm:bulletEnabled val="1"/>
        </dgm:presLayoutVars>
      </dgm:prSet>
      <dgm:spPr/>
    </dgm:pt>
  </dgm:ptLst>
  <dgm:cxnLst>
    <dgm:cxn modelId="{C4BC5324-6A64-4A3B-9202-830FF72D3663}" srcId="{8C1B409E-5F75-4AB6-97D7-D1BA10F9884C}" destId="{F76E088C-65C2-475D-AC44-72B3E5E48CBC}" srcOrd="0" destOrd="0" parTransId="{74FBC73A-E97F-4554-866C-F318D200F9E8}" sibTransId="{67D6AC8C-A927-412D-873C-B8E12CC8A827}"/>
    <dgm:cxn modelId="{8474C04A-ECDA-40E5-86C9-8E3133D8979C}" type="presOf" srcId="{9C99CB93-F561-422E-BCDC-225F739FB7C8}" destId="{29247854-EFE0-4D34-9523-8E348332FB1F}" srcOrd="0" destOrd="2" presId="urn:microsoft.com/office/officeart/2005/8/layout/default"/>
    <dgm:cxn modelId="{8B463172-727E-44C1-B044-0CA9EA750AA4}" type="presOf" srcId="{D240FDC2-D28D-40D4-9CA3-7E264E9B1939}" destId="{21CA60FB-1126-4E99-A2F1-68263F5EE148}" srcOrd="0" destOrd="1" presId="urn:microsoft.com/office/officeart/2005/8/layout/default"/>
    <dgm:cxn modelId="{00359B0E-59D9-4AD8-B77D-AE8E32D97498}" type="presOf" srcId="{8B6FA39E-9648-4137-A553-2BFE187B7C56}" destId="{0D6B4E1C-B5F7-4EF1-BF9C-A7FA73F96489}" srcOrd="0" destOrd="0"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59FCCA72-6534-4F2C-9F13-E7F8E97C6BD5}" srcId="{B55AE6D0-2961-479F-9101-C678A3352F6F}" destId="{F0EEEAE6-D5E0-4EA5-9171-BCF078DD16FF}" srcOrd="0" destOrd="0" parTransId="{A74BCCF6-D36F-4F8F-B0C3-0D9C371D43DD}" sibTransId="{138F3F0E-B3F0-4293-A36A-EE1BB670FADC}"/>
    <dgm:cxn modelId="{783F2DF5-D2C2-44B7-A1BA-A64126F158BF}" type="presOf" srcId="{3EF72F6C-0177-4DCD-B2F3-B22400A14B38}" destId="{21CA60FB-1126-4E99-A2F1-68263F5EE148}" srcOrd="0" destOrd="3" presId="urn:microsoft.com/office/officeart/2005/8/layout/default"/>
    <dgm:cxn modelId="{3390E859-09DE-4D05-8C8E-A9FE995FDDD6}" srcId="{119E187F-FF44-40A1-9315-812B2A1AD6CE}" destId="{3EF72F6C-0177-4DCD-B2F3-B22400A14B38}" srcOrd="2" destOrd="0" parTransId="{573F54B8-3879-4C50-96F4-11F50AE3DB54}" sibTransId="{0B194ED5-B667-408E-840D-12564B2A0764}"/>
    <dgm:cxn modelId="{D85E0047-DF83-43D3-A538-D83F4F32DEDE}" type="presOf" srcId="{376480C4-E898-4554-8D17-31AFD4401138}" destId="{29247854-EFE0-4D34-9523-8E348332FB1F}" srcOrd="0" destOrd="1" presId="urn:microsoft.com/office/officeart/2005/8/layout/default"/>
    <dgm:cxn modelId="{DE84E629-AEAC-4429-9EDB-889626BBA222}" type="presOf" srcId="{F76E088C-65C2-475D-AC44-72B3E5E48CBC}" destId="{89E88587-83D1-475D-A7E7-CCB8A9F91855}" srcOrd="0" destOrd="2" presId="urn:microsoft.com/office/officeart/2005/8/layout/default"/>
    <dgm:cxn modelId="{F50733C5-F2CA-4F99-A879-269FEEADF372}" type="presOf" srcId="{607B0D6C-CDF1-4BC0-9F01-4FF119A199A1}" destId="{21CA60FB-1126-4E99-A2F1-68263F5EE148}" srcOrd="0" destOrd="2" presId="urn:microsoft.com/office/officeart/2005/8/layout/default"/>
    <dgm:cxn modelId="{135DFCA7-B2F2-4A23-938B-25C9A2F2520F}" type="presOf" srcId="{B55AE6D0-2961-479F-9101-C678A3352F6F}" destId="{0796F863-AAC4-457F-AA12-27633CB3CA3D}" srcOrd="0" destOrd="0" presId="urn:microsoft.com/office/officeart/2005/8/layout/default"/>
    <dgm:cxn modelId="{0FB13E6D-90A5-4F76-9647-EB2B60D2CE95}" type="presOf" srcId="{E451AE18-38F9-4C5A-AC76-A182501E3E50}" destId="{89E88587-83D1-475D-A7E7-CCB8A9F91855}" srcOrd="0" destOrd="0" presId="urn:microsoft.com/office/officeart/2005/8/layout/default"/>
    <dgm:cxn modelId="{8243D283-4F14-4F59-B897-99E284D298C7}" type="presOf" srcId="{A9DE9D0D-DFAA-49FD-A829-3381979D5070}" destId="{29247854-EFE0-4D34-9523-8E348332FB1F}" srcOrd="0" destOrd="0" presId="urn:microsoft.com/office/officeart/2005/8/layout/default"/>
    <dgm:cxn modelId="{98440212-6BCE-484F-A928-6C81BC5067D1}" type="presOf" srcId="{82B75B92-E4D6-42ED-8C3B-BDEAF2C3004C}" destId="{0796F863-AAC4-457F-AA12-27633CB3CA3D}" srcOrd="0" destOrd="2" presId="urn:microsoft.com/office/officeart/2005/8/layout/default"/>
    <dgm:cxn modelId="{44400F78-22C8-4ECC-BB55-9A20FEFF8546}" srcId="{E451AE18-38F9-4C5A-AC76-A182501E3E50}" destId="{8C1B409E-5F75-4AB6-97D7-D1BA10F9884C}" srcOrd="0" destOrd="0" parTransId="{C5382063-69E7-425A-94C1-94EA61739266}" sibTransId="{4CA77F8E-8BDD-4F31-B96D-11A994AE840F}"/>
    <dgm:cxn modelId="{FD876E30-3618-4DD0-8C38-F7B44B01BA91}" type="presOf" srcId="{119E187F-FF44-40A1-9315-812B2A1AD6CE}" destId="{21CA60FB-1126-4E99-A2F1-68263F5EE148}" srcOrd="0" destOrd="0" presId="urn:microsoft.com/office/officeart/2005/8/layout/default"/>
    <dgm:cxn modelId="{FA1B897B-7F18-49CD-82D1-36FD12CF1741}" srcId="{8B6FA39E-9648-4137-A553-2BFE187B7C56}" destId="{A9DE9D0D-DFAA-49FD-A829-3381979D5070}" srcOrd="0" destOrd="0" parTransId="{01A203D6-A4BC-46C6-96D4-F98B38ECCC1E}" sibTransId="{8553A015-797C-401C-AD83-5B444E8ACE11}"/>
    <dgm:cxn modelId="{A9409F13-8F44-4AE6-BBEF-E3D130E496BD}" srcId="{8B6FA39E-9648-4137-A553-2BFE187B7C56}" destId="{E451AE18-38F9-4C5A-AC76-A182501E3E50}" srcOrd="3" destOrd="0" parTransId="{523CAD94-3023-42DE-AB36-017710EF4B4B}" sibTransId="{71ABE141-54BD-4DB6-9112-AD1D6565BB7C}"/>
    <dgm:cxn modelId="{F56979DD-FE14-4681-B089-41AC8F3B6027}" type="presOf" srcId="{8C1B409E-5F75-4AB6-97D7-D1BA10F9884C}" destId="{89E88587-83D1-475D-A7E7-CCB8A9F91855}" srcOrd="0" destOrd="1" presId="urn:microsoft.com/office/officeart/2005/8/layout/default"/>
    <dgm:cxn modelId="{74DBA442-25DC-4618-9463-935390B7CAF6}" type="presOf" srcId="{F0EEEAE6-D5E0-4EA5-9171-BCF078DD16FF}" destId="{0796F863-AAC4-457F-AA12-27633CB3CA3D}" srcOrd="0" destOrd="1" presId="urn:microsoft.com/office/officeart/2005/8/layout/default"/>
    <dgm:cxn modelId="{B0B607FD-0C53-4FF3-B254-E63444273213}" srcId="{119E187F-FF44-40A1-9315-812B2A1AD6CE}" destId="{607B0D6C-CDF1-4BC0-9F01-4FF119A199A1}" srcOrd="1" destOrd="0" parTransId="{BBD8302E-3554-4D66-88E8-D7EB1A640BFF}" sibTransId="{E988FD99-76CA-48FD-8492-4984505BA204}"/>
    <dgm:cxn modelId="{1000345E-C26A-4EF4-AECC-0D30D89318D8}" srcId="{B55AE6D0-2961-479F-9101-C678A3352F6F}" destId="{82B75B92-E4D6-42ED-8C3B-BDEAF2C3004C}" srcOrd="1" destOrd="0" parTransId="{A3727668-862F-4B91-AD6D-4455D1E78D39}" sibTransId="{7F5D04AA-5812-48DB-B91B-023D6FD30342}"/>
    <dgm:cxn modelId="{69A4BC51-409F-48A5-9127-73A3E258AF4F}" srcId="{A9DE9D0D-DFAA-49FD-A829-3381979D5070}" destId="{9C99CB93-F561-422E-BCDC-225F739FB7C8}" srcOrd="1" destOrd="0" parTransId="{A150B297-5237-4232-9962-BD62CA951C82}" sibTransId="{D7784686-7DD1-46E8-833F-C9E120BA49B7}"/>
    <dgm:cxn modelId="{A00364AD-70AD-43A9-A7D4-A9E5E0556229}" srcId="{119E187F-FF44-40A1-9315-812B2A1AD6CE}" destId="{D240FDC2-D28D-40D4-9CA3-7E264E9B1939}" srcOrd="0" destOrd="0" parTransId="{2C60D164-2C00-4B45-8DEE-C4F2F25E5096}" sibTransId="{4D5E4750-7730-43F3-8BB0-7196245B5B81}"/>
    <dgm:cxn modelId="{CC9D78D1-493B-4456-AC0E-FCC52037272E}" srcId="{8B6FA39E-9648-4137-A553-2BFE187B7C56}" destId="{119E187F-FF44-40A1-9315-812B2A1AD6CE}" srcOrd="2" destOrd="0" parTransId="{25788D25-90EC-4061-A236-DA32C890490C}" sibTransId="{642634A9-F586-45DB-A8EB-746C5A0479B7}"/>
    <dgm:cxn modelId="{FEFDFB3A-3932-416F-978A-4D7FB90A5457}" srcId="{A9DE9D0D-DFAA-49FD-A829-3381979D5070}" destId="{376480C4-E898-4554-8D17-31AFD4401138}" srcOrd="0" destOrd="0" parTransId="{2446A83D-2F54-463F-A57E-5E1AC9884390}" sibTransId="{0D6D0AF8-6B71-421F-A972-040ABFA1FE4D}"/>
    <dgm:cxn modelId="{3B3DCE7E-D1F8-460E-ABF7-401176985D7D}" type="presParOf" srcId="{0D6B4E1C-B5F7-4EF1-BF9C-A7FA73F96489}" destId="{29247854-EFE0-4D34-9523-8E348332FB1F}" srcOrd="0" destOrd="0" presId="urn:microsoft.com/office/officeart/2005/8/layout/default"/>
    <dgm:cxn modelId="{BE69CBBF-18B0-4B2C-88F4-F99F2D6A6626}" type="presParOf" srcId="{0D6B4E1C-B5F7-4EF1-BF9C-A7FA73F96489}" destId="{102ACCE8-E76B-4EC5-95E8-1100A7A450E1}" srcOrd="1" destOrd="0" presId="urn:microsoft.com/office/officeart/2005/8/layout/default"/>
    <dgm:cxn modelId="{1C55891C-0C7F-48A8-AE5E-EFE7BA27CE81}" type="presParOf" srcId="{0D6B4E1C-B5F7-4EF1-BF9C-A7FA73F96489}" destId="{0796F863-AAC4-457F-AA12-27633CB3CA3D}" srcOrd="2" destOrd="0" presId="urn:microsoft.com/office/officeart/2005/8/layout/default"/>
    <dgm:cxn modelId="{4C326574-24E6-4ABA-A2A2-49DC72E95DF7}" type="presParOf" srcId="{0D6B4E1C-B5F7-4EF1-BF9C-A7FA73F96489}" destId="{E9DD2094-01E9-4275-8B2E-CB20FAC9432C}" srcOrd="3" destOrd="0" presId="urn:microsoft.com/office/officeart/2005/8/layout/default"/>
    <dgm:cxn modelId="{B7672D15-21CB-4B38-A71D-157B0355249A}" type="presParOf" srcId="{0D6B4E1C-B5F7-4EF1-BF9C-A7FA73F96489}" destId="{21CA60FB-1126-4E99-A2F1-68263F5EE148}" srcOrd="4" destOrd="0" presId="urn:microsoft.com/office/officeart/2005/8/layout/default"/>
    <dgm:cxn modelId="{61AB7256-2BAE-4722-A7C5-5B388E52E913}" type="presParOf" srcId="{0D6B4E1C-B5F7-4EF1-BF9C-A7FA73F96489}" destId="{F2A372C6-5BA5-437B-8FF8-A3EFBE0F7ABA}" srcOrd="5" destOrd="0" presId="urn:microsoft.com/office/officeart/2005/8/layout/default"/>
    <dgm:cxn modelId="{1B4F4AC0-4306-451D-82A1-B1ECC7FA8BFD}" type="presParOf" srcId="{0D6B4E1C-B5F7-4EF1-BF9C-A7FA73F96489}" destId="{89E88587-83D1-475D-A7E7-CCB8A9F91855}" srcOrd="6"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rgbClr val="00B050"/>
            </a:gs>
            <a:gs pos="100000">
              <a:schemeClr val="accent2">
                <a:lumMod val="75000"/>
              </a:schemeClr>
            </a:gs>
          </a:gsLst>
          <a:lin ang="5400000" scaled="1"/>
        </a:gradFill>
      </dgm:spPr>
      <dgm:t>
        <a:bodyPr/>
        <a:lstStyle/>
        <a:p>
          <a:r>
            <a:rPr lang="en-US" sz="1800" dirty="0"/>
            <a:t>Week 10: Organizational Systems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11: Organizational Systems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F91AC2DE-4C61-4E62-9EE7-31B5AE6DDA94}">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Platforms</a:t>
          </a:r>
        </a:p>
      </dgm:t>
    </dgm:pt>
    <dgm:pt modelId="{71B99098-806C-4EF0-9565-F9F22180FD58}" type="parTrans" cxnId="{828CEEB0-0315-4C2D-9848-57D28DA58B68}">
      <dgm:prSet/>
      <dgm:spPr/>
      <dgm:t>
        <a:bodyPr/>
        <a:lstStyle/>
        <a:p>
          <a:endParaRPr lang="en-US"/>
        </a:p>
      </dgm:t>
    </dgm:pt>
    <dgm:pt modelId="{0DD0F76F-C3B8-4003-A733-012752CFBF31}" type="sibTrans" cxnId="{828CEEB0-0315-4C2D-9848-57D28DA58B68}">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13: Organizational Systems</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B3A4D94E-C467-4905-8EC7-E415C9A2399C}">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14</a:t>
          </a:r>
        </a:p>
      </dgm:t>
    </dgm:pt>
    <dgm:pt modelId="{3D95A998-96BD-40A5-A4E5-F27DF7155DE0}" type="parTrans" cxnId="{16305007-3EAF-44A5-BBDF-F47044FD54EB}">
      <dgm:prSet/>
      <dgm:spPr/>
      <dgm:t>
        <a:bodyPr/>
        <a:lstStyle/>
        <a:p>
          <a:endParaRPr lang="en-US"/>
        </a:p>
      </dgm:t>
    </dgm:pt>
    <dgm:pt modelId="{CC0EAF79-D247-4E12-B2FE-B63B027CB325}" type="sibTrans" cxnId="{16305007-3EAF-44A5-BBDF-F47044FD54EB}">
      <dgm:prSet/>
      <dgm:spPr/>
      <dgm:t>
        <a:bodyPr/>
        <a:lstStyle/>
        <a:p>
          <a:endParaRPr lang="en-US"/>
        </a:p>
      </dgm:t>
    </dgm:pt>
    <dgm:pt modelId="{F0EEEAE6-D5E0-4EA5-9171-BCF078DD16F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Customer Relationship Management Systems</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Cloud Computing</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B4D60D14-B840-4723-A7B5-95A74FB6E122}">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Artificial Intelligence</a:t>
          </a:r>
        </a:p>
      </dgm:t>
    </dgm:pt>
    <dgm:pt modelId="{8CBCD0AC-98DC-4CCF-98C6-EEB9AE1FC875}" type="parTrans" cxnId="{E25114D7-B586-4E69-BB3D-9356445AD29A}">
      <dgm:prSet/>
      <dgm:spPr/>
      <dgm:t>
        <a:bodyPr/>
        <a:lstStyle/>
        <a:p>
          <a:endParaRPr lang="en-US"/>
        </a:p>
      </dgm:t>
    </dgm:pt>
    <dgm:pt modelId="{3ED7CAE8-F46E-4537-B6C2-C5AD4342A2E3}" type="sibTrans" cxnId="{E25114D7-B586-4E69-BB3D-9356445AD29A}">
      <dgm:prSet/>
      <dgm:spPr/>
      <dgm:t>
        <a:bodyPr/>
        <a:lstStyle/>
        <a:p>
          <a:endParaRPr lang="en-US"/>
        </a:p>
      </dgm:t>
    </dgm:pt>
    <dgm:pt modelId="{0CA84C88-809A-47A6-814C-9A73F0837E46}">
      <dgm:prSet phldrT="[Text]" custT="1"/>
      <dgm:spPr>
        <a:gradFill>
          <a:gsLst>
            <a:gs pos="0">
              <a:schemeClr val="accent2">
                <a:lumMod val="40000"/>
                <a:lumOff val="60000"/>
              </a:schemeClr>
            </a:gs>
            <a:gs pos="100000">
              <a:schemeClr val="accent2">
                <a:lumMod val="75000"/>
              </a:schemeClr>
            </a:gs>
          </a:gsLst>
        </a:gradFill>
      </dgm:spPr>
      <dgm:t>
        <a:bodyPr/>
        <a:lstStyle/>
        <a:p>
          <a:r>
            <a:rPr lang="en-US" sz="1800" dirty="0"/>
            <a:t>Exam #3 Prep</a:t>
          </a:r>
        </a:p>
      </dgm:t>
    </dgm:pt>
    <dgm:pt modelId="{559A9CE1-1A1D-4F90-A60A-445067EC5940}" type="parTrans" cxnId="{95432147-289C-49B5-BA68-464E36391A57}">
      <dgm:prSet/>
      <dgm:spPr/>
      <dgm:t>
        <a:bodyPr/>
        <a:lstStyle/>
        <a:p>
          <a:endParaRPr lang="en-US"/>
        </a:p>
      </dgm:t>
    </dgm:pt>
    <dgm:pt modelId="{86EA1195-EB23-421E-9586-D1D486CECDE1}" type="sibTrans" cxnId="{95432147-289C-49B5-BA68-464E36391A57}">
      <dgm:prSet/>
      <dgm:spPr/>
      <dgm:t>
        <a:bodyPr/>
        <a:lstStyle/>
        <a:p>
          <a:endParaRPr lang="en-US"/>
        </a:p>
      </dgm:t>
    </dgm:pt>
    <dgm:pt modelId="{9297F6D1-CF5A-4546-BFA7-9D0AFECC9B65}">
      <dgm:prSet phldrT="[Text]" custT="1"/>
      <dgm:spPr>
        <a:gradFill>
          <a:gsLst>
            <a:gs pos="0">
              <a:srgbClr val="00B050"/>
            </a:gs>
            <a:gs pos="100000">
              <a:schemeClr val="accent2">
                <a:lumMod val="75000"/>
              </a:schemeClr>
            </a:gs>
          </a:gsLst>
        </a:gradFill>
      </dgm:spPr>
      <dgm:t>
        <a:bodyPr/>
        <a:lstStyle/>
        <a:p>
          <a:r>
            <a:rPr lang="en-US" sz="1300" dirty="0"/>
            <a:t>Supply Chain Management Systems</a:t>
          </a:r>
        </a:p>
      </dgm:t>
    </dgm:pt>
    <dgm:pt modelId="{84C85EBA-C31A-4066-B6D1-AF53D7530109}" type="parTrans" cxnId="{AF3CB2E6-82A5-4FC6-AF35-D9B56EB82355}">
      <dgm:prSet/>
      <dgm:spPr/>
      <dgm:t>
        <a:bodyPr/>
        <a:lstStyle/>
        <a:p>
          <a:endParaRPr lang="en-US"/>
        </a:p>
      </dgm:t>
    </dgm:pt>
    <dgm:pt modelId="{9327557E-2069-4CE3-8266-EBD887FDCD03}" type="sibTrans" cxnId="{AF3CB2E6-82A5-4FC6-AF35-D9B56EB82355}">
      <dgm:prSet/>
      <dgm:spPr/>
      <dgm:t>
        <a:bodyPr/>
        <a:lstStyle/>
        <a:p>
          <a:endParaRPr lang="en-US"/>
        </a:p>
      </dgm:t>
    </dgm:pt>
    <dgm:pt modelId="{E7BA925E-317A-4CB7-B5A3-7F50D4E28DD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12: Organizational Systems</a:t>
          </a:r>
        </a:p>
      </dgm:t>
    </dgm:pt>
    <dgm:pt modelId="{D508CC46-0FE7-45E2-AAB6-EA8CD33AAF16}" type="parTrans" cxnId="{C3A4474C-37C9-4FDE-BDB7-24AFB37184B3}">
      <dgm:prSet/>
      <dgm:spPr/>
      <dgm:t>
        <a:bodyPr/>
        <a:lstStyle/>
        <a:p>
          <a:endParaRPr lang="en-US"/>
        </a:p>
      </dgm:t>
    </dgm:pt>
    <dgm:pt modelId="{F5E636DE-EF3A-4E47-8996-14E0AB621D99}" type="sibTrans" cxnId="{C3A4474C-37C9-4FDE-BDB7-24AFB37184B3}">
      <dgm:prSet/>
      <dgm:spPr/>
      <dgm:t>
        <a:bodyPr/>
        <a:lstStyle/>
        <a:p>
          <a:endParaRPr lang="en-US"/>
        </a:p>
      </dgm:t>
    </dgm:pt>
    <dgm:pt modelId="{89C0D09A-275A-4935-B013-90B5C428D76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29883646-B8C8-44FD-960D-65982EC2D81A}" type="parTrans" cxnId="{ACC53336-70B1-4393-B140-2C5C1E32B064}">
      <dgm:prSet/>
      <dgm:spPr/>
      <dgm:t>
        <a:bodyPr/>
        <a:lstStyle/>
        <a:p>
          <a:endParaRPr lang="en-US"/>
        </a:p>
      </dgm:t>
    </dgm:pt>
    <dgm:pt modelId="{59FCF28C-5294-44E2-8AD9-D5E344FDB226}" type="sibTrans" cxnId="{ACC53336-70B1-4393-B140-2C5C1E32B064}">
      <dgm:prSet/>
      <dgm:spPr/>
      <dgm:t>
        <a:bodyPr/>
        <a:lstStyle/>
        <a:p>
          <a:endParaRPr lang="en-US"/>
        </a:p>
      </dgm:t>
    </dgm:pt>
    <dgm:pt modelId="{4461D9E0-0D81-4356-8C5B-61AE1C32593A}">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3a &amp; 3b</a:t>
          </a:r>
        </a:p>
      </dgm:t>
    </dgm:pt>
    <dgm:pt modelId="{9220D7B4-3ACD-4FD6-A6AD-653A0BC24A21}" type="parTrans" cxnId="{3E83F7EE-86ED-492C-8B52-557F8B486549}">
      <dgm:prSet/>
      <dgm:spPr/>
      <dgm:t>
        <a:bodyPr/>
        <a:lstStyle/>
        <a:p>
          <a:endParaRPr lang="en-US"/>
        </a:p>
      </dgm:t>
    </dgm:pt>
    <dgm:pt modelId="{952B494A-2889-4A7B-81E8-97C12B1846EF}" type="sibTrans" cxnId="{3E83F7EE-86ED-492C-8B52-557F8B486549}">
      <dgm:prSet/>
      <dgm:spPr/>
      <dgm:t>
        <a:bodyPr/>
        <a:lstStyle/>
        <a:p>
          <a:endParaRPr lang="en-US"/>
        </a:p>
      </dgm:t>
    </dgm:pt>
    <dgm:pt modelId="{270FC7C5-AA52-49A4-AC36-BF93BB77D07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Learn IT! #2</a:t>
          </a:r>
        </a:p>
      </dgm:t>
    </dgm:pt>
    <dgm:pt modelId="{3A982617-56F6-4CBA-B8C1-42E940440519}" type="parTrans" cxnId="{4AD523A1-E321-45C1-B336-C121D5D604E6}">
      <dgm:prSet/>
      <dgm:spPr/>
      <dgm:t>
        <a:bodyPr/>
        <a:lstStyle/>
        <a:p>
          <a:endParaRPr lang="en-US"/>
        </a:p>
      </dgm:t>
    </dgm:pt>
    <dgm:pt modelId="{F09D90E3-C2B0-441D-AD72-CC0E79622804}" type="sibTrans" cxnId="{4AD523A1-E321-45C1-B336-C121D5D604E6}">
      <dgm:prSet/>
      <dgm:spPr/>
      <dgm:t>
        <a:bodyPr/>
        <a:lstStyle/>
        <a:p>
          <a:endParaRPr lang="en-US"/>
        </a:p>
      </dgm:t>
    </dgm:pt>
    <dgm:pt modelId="{C183AFE8-ED99-4A1F-9C95-7E21D27BAFF0}">
      <dgm:prSet phldrT="[Text]" custT="1"/>
      <dgm:spPr>
        <a:gradFill>
          <a:gsLst>
            <a:gs pos="0">
              <a:srgbClr val="00B050"/>
            </a:gs>
            <a:gs pos="100000">
              <a:schemeClr val="accent2">
                <a:lumMod val="75000"/>
              </a:schemeClr>
            </a:gs>
          </a:gsLst>
        </a:gradFill>
      </dgm:spPr>
      <dgm:t>
        <a:bodyPr/>
        <a:lstStyle/>
        <a:p>
          <a:r>
            <a:rPr lang="en-US" sz="1300" dirty="0">
              <a:solidFill>
                <a:srgbClr val="FF0000"/>
              </a:solidFill>
            </a:rPr>
            <a:t>Max Labs 2a &amp; 2b</a:t>
          </a:r>
        </a:p>
      </dgm:t>
    </dgm:pt>
    <dgm:pt modelId="{44FA09B4-7AF8-492A-80AD-3ABABD15D5EC}" type="parTrans" cxnId="{77A7D57D-8DEF-4D88-A0A4-9C749A070DDC}">
      <dgm:prSet/>
      <dgm:spPr/>
      <dgm:t>
        <a:bodyPr/>
        <a:lstStyle/>
        <a:p>
          <a:endParaRPr lang="en-US"/>
        </a:p>
      </dgm:t>
    </dgm:pt>
    <dgm:pt modelId="{0EE428CB-FB1F-4AA0-9E8E-87B20D13AE78}" type="sibTrans" cxnId="{77A7D57D-8DEF-4D88-A0A4-9C749A070DDC}">
      <dgm:prSet/>
      <dgm:spPr/>
      <dgm:t>
        <a:bodyPr/>
        <a:lstStyle/>
        <a:p>
          <a:endParaRPr lang="en-US"/>
        </a:p>
      </dgm:t>
    </dgm:pt>
    <dgm:pt modelId="{A23A25DC-27EA-45AC-8696-9ECB4E867505}" type="pres">
      <dgm:prSet presAssocID="{8B6FA39E-9648-4137-A553-2BFE187B7C56}" presName="diagram" presStyleCnt="0">
        <dgm:presLayoutVars>
          <dgm:dir/>
          <dgm:resizeHandles val="exact"/>
        </dgm:presLayoutVars>
      </dgm:prSet>
      <dgm:spPr/>
    </dgm:pt>
    <dgm:pt modelId="{AA83B5B2-8785-46F8-9506-395547CDDAD9}" type="pres">
      <dgm:prSet presAssocID="{A9DE9D0D-DFAA-49FD-A829-3381979D5070}" presName="node" presStyleLbl="node1" presStyleIdx="0" presStyleCnt="5" custScaleX="109362" custScaleY="142259">
        <dgm:presLayoutVars>
          <dgm:bulletEnabled val="1"/>
        </dgm:presLayoutVars>
      </dgm:prSet>
      <dgm:spPr/>
    </dgm:pt>
    <dgm:pt modelId="{EDBACF00-EFB5-47D7-AF84-A23D99FDDF2A}" type="pres">
      <dgm:prSet presAssocID="{8553A015-797C-401C-AD83-5B444E8ACE11}" presName="sibTrans" presStyleCnt="0"/>
      <dgm:spPr/>
    </dgm:pt>
    <dgm:pt modelId="{81046186-72C3-4DF3-B652-35FFEAC438F4}" type="pres">
      <dgm:prSet presAssocID="{B55AE6D0-2961-479F-9101-C678A3352F6F}" presName="node" presStyleLbl="node1" presStyleIdx="1" presStyleCnt="5" custScaleX="109362" custScaleY="142259">
        <dgm:presLayoutVars>
          <dgm:bulletEnabled val="1"/>
        </dgm:presLayoutVars>
      </dgm:prSet>
      <dgm:spPr/>
    </dgm:pt>
    <dgm:pt modelId="{589AD5BE-AE53-4382-BEE9-82B4AFE722D3}" type="pres">
      <dgm:prSet presAssocID="{36283E54-7BC9-48A1-A183-3BD9FF02977F}" presName="sibTrans" presStyleCnt="0"/>
      <dgm:spPr/>
    </dgm:pt>
    <dgm:pt modelId="{EFA31A38-8802-4140-867E-4C33C74C3AF4}" type="pres">
      <dgm:prSet presAssocID="{E7BA925E-317A-4CB7-B5A3-7F50D4E28DD8}" presName="node" presStyleLbl="node1" presStyleIdx="2" presStyleCnt="5" custScaleX="109362" custScaleY="142259">
        <dgm:presLayoutVars>
          <dgm:bulletEnabled val="1"/>
        </dgm:presLayoutVars>
      </dgm:prSet>
      <dgm:spPr/>
    </dgm:pt>
    <dgm:pt modelId="{9EFFC421-5E24-4980-B127-21ECF090CC91}" type="pres">
      <dgm:prSet presAssocID="{F5E636DE-EF3A-4E47-8996-14E0AB621D99}" presName="sibTrans" presStyleCnt="0"/>
      <dgm:spPr/>
    </dgm:pt>
    <dgm:pt modelId="{9F6CA291-08AD-4070-A048-A52B178F643F}" type="pres">
      <dgm:prSet presAssocID="{E451AE18-38F9-4C5A-AC76-A182501E3E50}" presName="node" presStyleLbl="node1" presStyleIdx="3" presStyleCnt="5" custScaleX="109362" custScaleY="142259">
        <dgm:presLayoutVars>
          <dgm:bulletEnabled val="1"/>
        </dgm:presLayoutVars>
      </dgm:prSet>
      <dgm:spPr/>
    </dgm:pt>
    <dgm:pt modelId="{9CB91590-F8D0-4B99-951E-F3B3971AB325}" type="pres">
      <dgm:prSet presAssocID="{71ABE141-54BD-4DB6-9112-AD1D6565BB7C}" presName="sibTrans" presStyleCnt="0"/>
      <dgm:spPr/>
    </dgm:pt>
    <dgm:pt modelId="{BEB5596C-76A2-4C47-9362-24BC5F07B369}" type="pres">
      <dgm:prSet presAssocID="{B3A4D94E-C467-4905-8EC7-E415C9A2399C}" presName="node" presStyleLbl="node1" presStyleIdx="4" presStyleCnt="5" custScaleX="109362" custScaleY="142259">
        <dgm:presLayoutVars>
          <dgm:bulletEnabled val="1"/>
        </dgm:presLayoutVars>
      </dgm:prSet>
      <dgm:spPr/>
    </dgm:pt>
  </dgm:ptLst>
  <dgm:cxnLst>
    <dgm:cxn modelId="{DA6122B1-EAC6-49BA-BFD0-FAD052771095}" type="presOf" srcId="{F91AC2DE-4C61-4E62-9EE7-31B5AE6DDA94}" destId="{EFA31A38-8802-4140-867E-4C33C74C3AF4}" srcOrd="0" destOrd="1" presId="urn:microsoft.com/office/officeart/2005/8/layout/default"/>
    <dgm:cxn modelId="{709D140B-387B-4786-9EAD-FA223538E079}" type="presOf" srcId="{0CA84C88-809A-47A6-814C-9A73F0837E46}" destId="{BEB5596C-76A2-4C47-9362-24BC5F07B369}" srcOrd="0" destOrd="1"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AF3CB2E6-82A5-4FC6-AF35-D9B56EB82355}" srcId="{A9DE9D0D-DFAA-49FD-A829-3381979D5070}" destId="{9297F6D1-CF5A-4546-BFA7-9D0AFECC9B65}" srcOrd="0" destOrd="0" parTransId="{84C85EBA-C31A-4066-B6D1-AF53D7530109}" sibTransId="{9327557E-2069-4CE3-8266-EBD887FDCD03}"/>
    <dgm:cxn modelId="{59FCCA72-6534-4F2C-9F13-E7F8E97C6BD5}" srcId="{B55AE6D0-2961-479F-9101-C678A3352F6F}" destId="{F0EEEAE6-D5E0-4EA5-9171-BCF078DD16FF}" srcOrd="0" destOrd="0" parTransId="{A74BCCF6-D36F-4F8F-B0C3-0D9C371D43DD}" sibTransId="{138F3F0E-B3F0-4293-A36A-EE1BB670FADC}"/>
    <dgm:cxn modelId="{4AD523A1-E321-45C1-B336-C121D5D604E6}" srcId="{0CA84C88-809A-47A6-814C-9A73F0837E46}" destId="{270FC7C5-AA52-49A4-AC36-BF93BB77D078}" srcOrd="0" destOrd="0" parTransId="{3A982617-56F6-4CBA-B8C1-42E940440519}" sibTransId="{F09D90E3-C2B0-441D-AD72-CC0E79622804}"/>
    <dgm:cxn modelId="{ACC53336-70B1-4393-B140-2C5C1E32B064}" srcId="{B55AE6D0-2961-479F-9101-C678A3352F6F}" destId="{89C0D09A-275A-4935-B013-90B5C428D76E}" srcOrd="1" destOrd="0" parTransId="{29883646-B8C8-44FD-960D-65982EC2D81A}" sibTransId="{59FCF28C-5294-44E2-8AD9-D5E344FDB226}"/>
    <dgm:cxn modelId="{8C3353BF-B160-4F26-A9E9-0307356464B4}" type="presOf" srcId="{270FC7C5-AA52-49A4-AC36-BF93BB77D078}" destId="{BEB5596C-76A2-4C47-9362-24BC5F07B369}" srcOrd="0" destOrd="2" presId="urn:microsoft.com/office/officeart/2005/8/layout/default"/>
    <dgm:cxn modelId="{692C33DD-61C3-4843-81E4-C131BF0176B6}" type="presOf" srcId="{A9DE9D0D-DFAA-49FD-A829-3381979D5070}" destId="{AA83B5B2-8785-46F8-9506-395547CDDAD9}" srcOrd="0" destOrd="0" presId="urn:microsoft.com/office/officeart/2005/8/layout/default"/>
    <dgm:cxn modelId="{3F75D687-2E41-4DB2-B9BD-756DBD8B6039}" type="presOf" srcId="{E7BA925E-317A-4CB7-B5A3-7F50D4E28DD8}" destId="{EFA31A38-8802-4140-867E-4C33C74C3AF4}" srcOrd="0" destOrd="0" presId="urn:microsoft.com/office/officeart/2005/8/layout/default"/>
    <dgm:cxn modelId="{13949C10-8362-47AE-AE87-10FF184C68BA}" type="presOf" srcId="{9297F6D1-CF5A-4546-BFA7-9D0AFECC9B65}" destId="{AA83B5B2-8785-46F8-9506-395547CDDAD9}" srcOrd="0" destOrd="1" presId="urn:microsoft.com/office/officeart/2005/8/layout/default"/>
    <dgm:cxn modelId="{88B2496C-873C-4FA2-BEA8-EB744885EF63}" type="presOf" srcId="{B55AE6D0-2961-479F-9101-C678A3352F6F}" destId="{81046186-72C3-4DF3-B652-35FFEAC438F4}" srcOrd="0" destOrd="0" presId="urn:microsoft.com/office/officeart/2005/8/layout/default"/>
    <dgm:cxn modelId="{77A7D57D-8DEF-4D88-A0A4-9C749A070DDC}" srcId="{A9DE9D0D-DFAA-49FD-A829-3381979D5070}" destId="{C183AFE8-ED99-4A1F-9C95-7E21D27BAFF0}" srcOrd="1" destOrd="0" parTransId="{44FA09B4-7AF8-492A-80AD-3ABABD15D5EC}" sibTransId="{0EE428CB-FB1F-4AA0-9E8E-87B20D13AE78}"/>
    <dgm:cxn modelId="{43921BC5-D299-4F20-A129-60596E13264F}" type="presOf" srcId="{E451AE18-38F9-4C5A-AC76-A182501E3E50}" destId="{9F6CA291-08AD-4070-A048-A52B178F643F}" srcOrd="0" destOrd="0" presId="urn:microsoft.com/office/officeart/2005/8/layout/default"/>
    <dgm:cxn modelId="{5177BE62-38D5-4778-936D-394D11222398}" type="presOf" srcId="{B4D60D14-B840-4723-A7B5-95A74FB6E122}" destId="{9F6CA291-08AD-4070-A048-A52B178F643F}" srcOrd="0" destOrd="1" presId="urn:microsoft.com/office/officeart/2005/8/layout/default"/>
    <dgm:cxn modelId="{C3A4474C-37C9-4FDE-BDB7-24AFB37184B3}" srcId="{8B6FA39E-9648-4137-A553-2BFE187B7C56}" destId="{E7BA925E-317A-4CB7-B5A3-7F50D4E28DD8}" srcOrd="2" destOrd="0" parTransId="{D508CC46-0FE7-45E2-AAB6-EA8CD33AAF16}" sibTransId="{F5E636DE-EF3A-4E47-8996-14E0AB621D99}"/>
    <dgm:cxn modelId="{FA1B897B-7F18-49CD-82D1-36FD12CF1741}" srcId="{8B6FA39E-9648-4137-A553-2BFE187B7C56}" destId="{A9DE9D0D-DFAA-49FD-A829-3381979D5070}" srcOrd="0" destOrd="0" parTransId="{01A203D6-A4BC-46C6-96D4-F98B38ECCC1E}" sibTransId="{8553A015-797C-401C-AD83-5B444E8ACE11}"/>
    <dgm:cxn modelId="{A9409F13-8F44-4AE6-BBEF-E3D130E496BD}" srcId="{8B6FA39E-9648-4137-A553-2BFE187B7C56}" destId="{E451AE18-38F9-4C5A-AC76-A182501E3E50}" srcOrd="3" destOrd="0" parTransId="{523CAD94-3023-42DE-AB36-017710EF4B4B}" sibTransId="{71ABE141-54BD-4DB6-9112-AD1D6565BB7C}"/>
    <dgm:cxn modelId="{E25114D7-B586-4E69-BB3D-9356445AD29A}" srcId="{E451AE18-38F9-4C5A-AC76-A182501E3E50}" destId="{B4D60D14-B840-4723-A7B5-95A74FB6E122}" srcOrd="0" destOrd="0" parTransId="{8CBCD0AC-98DC-4CCF-98C6-EEB9AE1FC875}" sibTransId="{3ED7CAE8-F46E-4537-B6C2-C5AD4342A2E3}"/>
    <dgm:cxn modelId="{51D7342E-93AF-4116-B1BC-C59E498D18D6}" type="presOf" srcId="{B3A4D94E-C467-4905-8EC7-E415C9A2399C}" destId="{BEB5596C-76A2-4C47-9362-24BC5F07B369}" srcOrd="0" destOrd="0" presId="urn:microsoft.com/office/officeart/2005/8/layout/default"/>
    <dgm:cxn modelId="{3FAFD8B1-8EF1-41F3-952D-F81E0ABA8C29}" type="presOf" srcId="{F0EEEAE6-D5E0-4EA5-9171-BCF078DD16FF}" destId="{81046186-72C3-4DF3-B652-35FFEAC438F4}" srcOrd="0" destOrd="1" presId="urn:microsoft.com/office/officeart/2005/8/layout/default"/>
    <dgm:cxn modelId="{95432147-289C-49B5-BA68-464E36391A57}" srcId="{B3A4D94E-C467-4905-8EC7-E415C9A2399C}" destId="{0CA84C88-809A-47A6-814C-9A73F0837E46}" srcOrd="0" destOrd="0" parTransId="{559A9CE1-1A1D-4F90-A60A-445067EC5940}" sibTransId="{86EA1195-EB23-421E-9586-D1D486CECDE1}"/>
    <dgm:cxn modelId="{88F74E71-3F0F-47FA-BF47-7AC4989C8164}" type="presOf" srcId="{4461D9E0-0D81-4356-8C5B-61AE1C32593A}" destId="{EFA31A38-8802-4140-867E-4C33C74C3AF4}" srcOrd="0" destOrd="3" presId="urn:microsoft.com/office/officeart/2005/8/layout/default"/>
    <dgm:cxn modelId="{3E83F7EE-86ED-492C-8B52-557F8B486549}" srcId="{E7BA925E-317A-4CB7-B5A3-7F50D4E28DD8}" destId="{4461D9E0-0D81-4356-8C5B-61AE1C32593A}" srcOrd="2" destOrd="0" parTransId="{9220D7B4-3ACD-4FD6-A6AD-653A0BC24A21}" sibTransId="{952B494A-2889-4A7B-81E8-97C12B1846EF}"/>
    <dgm:cxn modelId="{ED03908E-A7F5-4EA3-8C12-F456145705FA}" type="presOf" srcId="{89C0D09A-275A-4935-B013-90B5C428D76E}" destId="{81046186-72C3-4DF3-B652-35FFEAC438F4}" srcOrd="0" destOrd="2" presId="urn:microsoft.com/office/officeart/2005/8/layout/default"/>
    <dgm:cxn modelId="{16305007-3EAF-44A5-BBDF-F47044FD54EB}" srcId="{8B6FA39E-9648-4137-A553-2BFE187B7C56}" destId="{B3A4D94E-C467-4905-8EC7-E415C9A2399C}" srcOrd="4" destOrd="0" parTransId="{3D95A998-96BD-40A5-A4E5-F27DF7155DE0}" sibTransId="{CC0EAF79-D247-4E12-B2FE-B63B027CB325}"/>
    <dgm:cxn modelId="{828CEEB0-0315-4C2D-9848-57D28DA58B68}" srcId="{E7BA925E-317A-4CB7-B5A3-7F50D4E28DD8}" destId="{F91AC2DE-4C61-4E62-9EE7-31B5AE6DDA94}" srcOrd="0" destOrd="0" parTransId="{71B99098-806C-4EF0-9565-F9F22180FD58}" sibTransId="{0DD0F76F-C3B8-4003-A733-012752CFBF31}"/>
    <dgm:cxn modelId="{A00364AD-70AD-43A9-A7D4-A9E5E0556229}" srcId="{E7BA925E-317A-4CB7-B5A3-7F50D4E28DD8}" destId="{D240FDC2-D28D-40D4-9CA3-7E264E9B1939}" srcOrd="1" destOrd="0" parTransId="{2C60D164-2C00-4B45-8DEE-C4F2F25E5096}" sibTransId="{4D5E4750-7730-43F3-8BB0-7196245B5B81}"/>
    <dgm:cxn modelId="{D813FB2A-9F6D-4CA5-A530-774B8A8A4332}" type="presOf" srcId="{C183AFE8-ED99-4A1F-9C95-7E21D27BAFF0}" destId="{AA83B5B2-8785-46F8-9506-395547CDDAD9}" srcOrd="0" destOrd="2" presId="urn:microsoft.com/office/officeart/2005/8/layout/default"/>
    <dgm:cxn modelId="{6B3F807F-2E86-4000-A466-B0ED68739081}" type="presOf" srcId="{D240FDC2-D28D-40D4-9CA3-7E264E9B1939}" destId="{EFA31A38-8802-4140-867E-4C33C74C3AF4}" srcOrd="0" destOrd="2" presId="urn:microsoft.com/office/officeart/2005/8/layout/default"/>
    <dgm:cxn modelId="{BC37F891-3530-4F00-81EA-A8C2960730CA}" type="presOf" srcId="{8B6FA39E-9648-4137-A553-2BFE187B7C56}" destId="{A23A25DC-27EA-45AC-8696-9ECB4E867505}" srcOrd="0" destOrd="0" presId="urn:microsoft.com/office/officeart/2005/8/layout/default"/>
    <dgm:cxn modelId="{79A33455-488F-41A4-BD72-A3808E48A90F}" type="presParOf" srcId="{A23A25DC-27EA-45AC-8696-9ECB4E867505}" destId="{AA83B5B2-8785-46F8-9506-395547CDDAD9}" srcOrd="0" destOrd="0" presId="urn:microsoft.com/office/officeart/2005/8/layout/default"/>
    <dgm:cxn modelId="{7B2501F0-F7D9-4F2F-B0E0-E9F85A8AFFC6}" type="presParOf" srcId="{A23A25DC-27EA-45AC-8696-9ECB4E867505}" destId="{EDBACF00-EFB5-47D7-AF84-A23D99FDDF2A}" srcOrd="1" destOrd="0" presId="urn:microsoft.com/office/officeart/2005/8/layout/default"/>
    <dgm:cxn modelId="{E51D62A6-07CE-42A6-A5C2-C733CA11E525}" type="presParOf" srcId="{A23A25DC-27EA-45AC-8696-9ECB4E867505}" destId="{81046186-72C3-4DF3-B652-35FFEAC438F4}" srcOrd="2" destOrd="0" presId="urn:microsoft.com/office/officeart/2005/8/layout/default"/>
    <dgm:cxn modelId="{F97D15EF-18DE-4314-9C7C-0EC315465109}" type="presParOf" srcId="{A23A25DC-27EA-45AC-8696-9ECB4E867505}" destId="{589AD5BE-AE53-4382-BEE9-82B4AFE722D3}" srcOrd="3" destOrd="0" presId="urn:microsoft.com/office/officeart/2005/8/layout/default"/>
    <dgm:cxn modelId="{459E22D6-970F-4B13-8E57-9659780CF9A6}" type="presParOf" srcId="{A23A25DC-27EA-45AC-8696-9ECB4E867505}" destId="{EFA31A38-8802-4140-867E-4C33C74C3AF4}" srcOrd="4" destOrd="0" presId="urn:microsoft.com/office/officeart/2005/8/layout/default"/>
    <dgm:cxn modelId="{22B0D72E-3E60-4BDC-8173-4F7CA017B561}" type="presParOf" srcId="{A23A25DC-27EA-45AC-8696-9ECB4E867505}" destId="{9EFFC421-5E24-4980-B127-21ECF090CC91}" srcOrd="5" destOrd="0" presId="urn:microsoft.com/office/officeart/2005/8/layout/default"/>
    <dgm:cxn modelId="{CEBA2D3E-9FE5-4629-87EE-529A950A843B}" type="presParOf" srcId="{A23A25DC-27EA-45AC-8696-9ECB4E867505}" destId="{9F6CA291-08AD-4070-A048-A52B178F643F}" srcOrd="6" destOrd="0" presId="urn:microsoft.com/office/officeart/2005/8/layout/default"/>
    <dgm:cxn modelId="{534583D1-EC2C-4FA4-A842-977771AC6E2D}" type="presParOf" srcId="{A23A25DC-27EA-45AC-8696-9ECB4E867505}" destId="{9CB91590-F8D0-4B99-951E-F3B3971AB325}" srcOrd="7" destOrd="0" presId="urn:microsoft.com/office/officeart/2005/8/layout/default"/>
    <dgm:cxn modelId="{E33945B3-D9E4-4DFE-A7EF-88269EDD1327}" type="presParOf" srcId="{A23A25DC-27EA-45AC-8696-9ECB4E867505}" destId="{BEB5596C-76A2-4C47-9362-24BC5F07B369}" srcOrd="8" destOrd="0" presId="urn:microsoft.com/office/officeart/2005/8/layout/defaul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2A2293-13D2-4AD5-9A29-383453FCBA19}">
      <dsp:nvSpPr>
        <dsp:cNvPr id="0" name=""/>
        <dsp:cNvSpPr/>
      </dsp:nvSpPr>
      <dsp:spPr>
        <a:xfrm>
          <a:off x="0" y="27431"/>
          <a:ext cx="2249424" cy="1755648"/>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1: Intro to MIS</a:t>
          </a:r>
        </a:p>
        <a:p>
          <a:pPr marL="114300" lvl="1" indent="-114300" algn="l" defTabSz="577850">
            <a:lnSpc>
              <a:spcPct val="90000"/>
            </a:lnSpc>
            <a:spcBef>
              <a:spcPct val="0"/>
            </a:spcBef>
            <a:spcAft>
              <a:spcPct val="15000"/>
            </a:spcAft>
            <a:buChar char="•"/>
          </a:pPr>
          <a:r>
            <a:rPr lang="en-US" sz="1300" kern="1200" dirty="0"/>
            <a:t>What is MIS?</a:t>
          </a:r>
        </a:p>
      </dsp:txBody>
      <dsp:txXfrm>
        <a:off x="0" y="27431"/>
        <a:ext cx="2249424" cy="1755648"/>
      </dsp:txXfrm>
    </dsp:sp>
    <dsp:sp modelId="{0AA5EE87-A426-4820-84A9-11CAEB6D2720}">
      <dsp:nvSpPr>
        <dsp:cNvPr id="0" name=""/>
        <dsp:cNvSpPr/>
      </dsp:nvSpPr>
      <dsp:spPr>
        <a:xfrm>
          <a:off x="2363723" y="27431"/>
          <a:ext cx="2249424" cy="1755648"/>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2: Systems Analysis</a:t>
          </a:r>
        </a:p>
        <a:p>
          <a:pPr marL="114300" lvl="1" indent="-114300" algn="l" defTabSz="577850">
            <a:lnSpc>
              <a:spcPct val="90000"/>
            </a:lnSpc>
            <a:spcBef>
              <a:spcPct val="0"/>
            </a:spcBef>
            <a:spcAft>
              <a:spcPct val="15000"/>
            </a:spcAft>
            <a:buChar char="•"/>
          </a:pPr>
          <a:r>
            <a:rPr lang="en-US" sz="1300" kern="1200" dirty="0"/>
            <a:t>Swimlanes</a:t>
          </a:r>
        </a:p>
      </dsp:txBody>
      <dsp:txXfrm>
        <a:off x="2363723" y="27431"/>
        <a:ext cx="2249424" cy="1755648"/>
      </dsp:txXfrm>
    </dsp:sp>
    <dsp:sp modelId="{72316C7D-1DCA-48D0-B7A5-E788D4F384A4}">
      <dsp:nvSpPr>
        <dsp:cNvPr id="0" name=""/>
        <dsp:cNvSpPr/>
      </dsp:nvSpPr>
      <dsp:spPr>
        <a:xfrm>
          <a:off x="4727447" y="27431"/>
          <a:ext cx="2249424" cy="1755648"/>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3: Systems Analysis</a:t>
          </a:r>
        </a:p>
        <a:p>
          <a:pPr marL="114300" lvl="1" indent="-114300" algn="l" defTabSz="577850">
            <a:lnSpc>
              <a:spcPct val="90000"/>
            </a:lnSpc>
            <a:spcBef>
              <a:spcPct val="0"/>
            </a:spcBef>
            <a:spcAft>
              <a:spcPct val="15000"/>
            </a:spcAft>
            <a:buChar char="•"/>
          </a:pPr>
          <a:r>
            <a:rPr lang="en-US" sz="1300" kern="1200" dirty="0"/>
            <a:t>ERDs</a:t>
          </a:r>
        </a:p>
        <a:p>
          <a:pPr marL="114300" lvl="1" indent="-114300" algn="l" defTabSz="577850">
            <a:lnSpc>
              <a:spcPct val="90000"/>
            </a:lnSpc>
            <a:spcBef>
              <a:spcPct val="0"/>
            </a:spcBef>
            <a:spcAft>
              <a:spcPct val="15000"/>
            </a:spcAft>
            <a:buChar char="•"/>
          </a:pPr>
          <a:r>
            <a:rPr lang="en-US" sz="1300" kern="1200" dirty="0">
              <a:solidFill>
                <a:srgbClr val="FF0000"/>
              </a:solidFill>
            </a:rPr>
            <a:t>Learn IT! #1</a:t>
          </a:r>
        </a:p>
      </dsp:txBody>
      <dsp:txXfrm>
        <a:off x="4727447" y="27431"/>
        <a:ext cx="2249424" cy="1755648"/>
      </dsp:txXfrm>
    </dsp:sp>
    <dsp:sp modelId="{5D32F783-3446-4B2C-94A8-0CB20ABBBB42}">
      <dsp:nvSpPr>
        <dsp:cNvPr id="0" name=""/>
        <dsp:cNvSpPr/>
      </dsp:nvSpPr>
      <dsp:spPr>
        <a:xfrm>
          <a:off x="7091172" y="27431"/>
          <a:ext cx="2249424" cy="1755648"/>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4: Systems Analysis</a:t>
          </a:r>
        </a:p>
        <a:p>
          <a:pPr marL="114300" lvl="1" indent="-114300" algn="l" defTabSz="577850">
            <a:lnSpc>
              <a:spcPct val="90000"/>
            </a:lnSpc>
            <a:spcBef>
              <a:spcPct val="0"/>
            </a:spcBef>
            <a:spcAft>
              <a:spcPct val="15000"/>
            </a:spcAft>
            <a:buChar char="•"/>
          </a:pPr>
          <a:r>
            <a:rPr lang="en-US" sz="1300" kern="1200" dirty="0"/>
            <a:t>Decision Trees</a:t>
          </a:r>
        </a:p>
        <a:p>
          <a:pPr marL="114300" lvl="1" indent="-114300" algn="l" defTabSz="577850">
            <a:lnSpc>
              <a:spcPct val="90000"/>
            </a:lnSpc>
            <a:spcBef>
              <a:spcPct val="0"/>
            </a:spcBef>
            <a:spcAft>
              <a:spcPct val="15000"/>
            </a:spcAft>
            <a:buChar char="•"/>
          </a:pPr>
          <a:r>
            <a:rPr lang="en-US" sz="1300" kern="1200" dirty="0"/>
            <a:t>Architecture Diagrams</a:t>
          </a:r>
        </a:p>
        <a:p>
          <a:pPr marL="114300" lvl="1" indent="-114300" algn="l" defTabSz="577850">
            <a:lnSpc>
              <a:spcPct val="90000"/>
            </a:lnSpc>
            <a:spcBef>
              <a:spcPct val="0"/>
            </a:spcBef>
            <a:spcAft>
              <a:spcPct val="15000"/>
            </a:spcAft>
            <a:buChar char="•"/>
          </a:pPr>
          <a:r>
            <a:rPr lang="en-US" sz="1300" kern="1200" dirty="0">
              <a:solidFill>
                <a:srgbClr val="FF0000"/>
              </a:solidFill>
            </a:rPr>
            <a:t>Max Labs 0</a:t>
          </a:r>
        </a:p>
      </dsp:txBody>
      <dsp:txXfrm>
        <a:off x="7091172" y="27431"/>
        <a:ext cx="2249424" cy="1755648"/>
      </dsp:txXfrm>
    </dsp:sp>
    <dsp:sp modelId="{F284DE59-DCC2-4FB0-9983-E52AD31606F4}">
      <dsp:nvSpPr>
        <dsp:cNvPr id="0" name=""/>
        <dsp:cNvSpPr/>
      </dsp:nvSpPr>
      <dsp:spPr>
        <a:xfrm>
          <a:off x="9454896" y="27431"/>
          <a:ext cx="2249424" cy="1755648"/>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5</a:t>
          </a:r>
        </a:p>
        <a:p>
          <a:pPr marL="171450" lvl="1" indent="-171450" algn="l" defTabSz="800100">
            <a:lnSpc>
              <a:spcPct val="90000"/>
            </a:lnSpc>
            <a:spcBef>
              <a:spcPct val="0"/>
            </a:spcBef>
            <a:spcAft>
              <a:spcPct val="15000"/>
            </a:spcAft>
            <a:buChar char="•"/>
          </a:pPr>
          <a:r>
            <a:rPr lang="en-US" sz="1800" kern="1200" dirty="0"/>
            <a:t>Exam #1</a:t>
          </a:r>
        </a:p>
        <a:p>
          <a:pPr marL="228600" lvl="2" indent="-114300" algn="l" defTabSz="577850">
            <a:lnSpc>
              <a:spcPct val="90000"/>
            </a:lnSpc>
            <a:spcBef>
              <a:spcPct val="0"/>
            </a:spcBef>
            <a:spcAft>
              <a:spcPct val="15000"/>
            </a:spcAft>
            <a:buChar char="•"/>
          </a:pPr>
          <a:endParaRPr lang="en-US" sz="1300" kern="1200" dirty="0">
            <a:solidFill>
              <a:srgbClr val="FF0000"/>
            </a:solidFill>
          </a:endParaRPr>
        </a:p>
      </dsp:txBody>
      <dsp:txXfrm>
        <a:off x="9454896" y="27431"/>
        <a:ext cx="2249424" cy="17556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247854-EFE0-4D34-9523-8E348332FB1F}">
      <dsp:nvSpPr>
        <dsp:cNvPr id="0" name=""/>
        <dsp:cNvSpPr/>
      </dsp:nvSpPr>
      <dsp:spPr>
        <a:xfrm>
          <a:off x="2839" y="26766"/>
          <a:ext cx="2252781" cy="1755655"/>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6: Organizational Systems</a:t>
          </a:r>
        </a:p>
        <a:p>
          <a:pPr marL="114300" lvl="1" indent="-114300" algn="l" defTabSz="577850">
            <a:lnSpc>
              <a:spcPct val="90000"/>
            </a:lnSpc>
            <a:spcBef>
              <a:spcPct val="0"/>
            </a:spcBef>
            <a:spcAft>
              <a:spcPct val="15000"/>
            </a:spcAft>
            <a:buChar char="•"/>
          </a:pPr>
          <a:r>
            <a:rPr lang="en-US" sz="1300" kern="1200" dirty="0"/>
            <a:t>ERP</a:t>
          </a:r>
        </a:p>
        <a:p>
          <a:pPr marL="114300" lvl="1" indent="-114300" algn="l" defTabSz="577850">
            <a:lnSpc>
              <a:spcPct val="90000"/>
            </a:lnSpc>
            <a:spcBef>
              <a:spcPct val="0"/>
            </a:spcBef>
            <a:spcAft>
              <a:spcPct val="15000"/>
            </a:spcAft>
            <a:buChar char="•"/>
          </a:pPr>
          <a:r>
            <a:rPr lang="en-US" sz="1300" kern="1200" dirty="0">
              <a:solidFill>
                <a:srgbClr val="FF0000"/>
              </a:solidFill>
            </a:rPr>
            <a:t>Max Labs 1a &amp; 1b</a:t>
          </a:r>
        </a:p>
      </dsp:txBody>
      <dsp:txXfrm>
        <a:off x="2839" y="26766"/>
        <a:ext cx="2252781" cy="1755655"/>
      </dsp:txXfrm>
    </dsp:sp>
    <dsp:sp modelId="{0796F863-AAC4-457F-AA12-27633CB3CA3D}">
      <dsp:nvSpPr>
        <dsp:cNvPr id="0" name=""/>
        <dsp:cNvSpPr/>
      </dsp:nvSpPr>
      <dsp:spPr>
        <a:xfrm>
          <a:off x="2480899" y="26766"/>
          <a:ext cx="2252781" cy="1755655"/>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7: Organizational Systems</a:t>
          </a:r>
        </a:p>
        <a:p>
          <a:pPr marL="114300" lvl="1" indent="-114300" algn="l" defTabSz="577850">
            <a:lnSpc>
              <a:spcPct val="90000"/>
            </a:lnSpc>
            <a:spcBef>
              <a:spcPct val="0"/>
            </a:spcBef>
            <a:spcAft>
              <a:spcPct val="15000"/>
            </a:spcAft>
            <a:buChar char="•"/>
          </a:pPr>
          <a:r>
            <a:rPr lang="en-US" sz="1300" kern="1200" dirty="0"/>
            <a:t>Decision Support</a:t>
          </a:r>
        </a:p>
        <a:p>
          <a:pPr marL="114300" lvl="1" indent="-114300" algn="l" defTabSz="577850">
            <a:lnSpc>
              <a:spcPct val="90000"/>
            </a:lnSpc>
            <a:spcBef>
              <a:spcPct val="0"/>
            </a:spcBef>
            <a:spcAft>
              <a:spcPct val="15000"/>
            </a:spcAft>
            <a:buChar char="•"/>
          </a:pPr>
          <a:r>
            <a:rPr lang="en-US" sz="1300" kern="1200" dirty="0"/>
            <a:t>Knowledge Management</a:t>
          </a:r>
        </a:p>
      </dsp:txBody>
      <dsp:txXfrm>
        <a:off x="2480899" y="26766"/>
        <a:ext cx="2252781" cy="1755655"/>
      </dsp:txXfrm>
    </dsp:sp>
    <dsp:sp modelId="{21CA60FB-1126-4E99-A2F1-68263F5EE148}">
      <dsp:nvSpPr>
        <dsp:cNvPr id="0" name=""/>
        <dsp:cNvSpPr/>
      </dsp:nvSpPr>
      <dsp:spPr>
        <a:xfrm>
          <a:off x="4958958" y="26766"/>
          <a:ext cx="2252781" cy="1755655"/>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8: Organizational Systems</a:t>
          </a:r>
        </a:p>
        <a:p>
          <a:pPr marL="114300" lvl="1" indent="-114300" algn="l" defTabSz="577850">
            <a:lnSpc>
              <a:spcPct val="90000"/>
            </a:lnSpc>
            <a:spcBef>
              <a:spcPct val="0"/>
            </a:spcBef>
            <a:spcAft>
              <a:spcPct val="15000"/>
            </a:spcAft>
            <a:buChar char="•"/>
          </a:pPr>
          <a:r>
            <a:rPr lang="en-US" sz="1300" kern="1200" dirty="0"/>
            <a:t>SDLC</a:t>
          </a:r>
        </a:p>
        <a:p>
          <a:pPr marL="114300" lvl="1" indent="-114300" algn="l" defTabSz="577850">
            <a:lnSpc>
              <a:spcPct val="90000"/>
            </a:lnSpc>
            <a:spcBef>
              <a:spcPct val="0"/>
            </a:spcBef>
            <a:spcAft>
              <a:spcPct val="15000"/>
            </a:spcAft>
            <a:buChar char="•"/>
          </a:pPr>
          <a:r>
            <a:rPr lang="en-US" sz="1300" kern="1200" dirty="0"/>
            <a:t>Digital Innovation</a:t>
          </a:r>
        </a:p>
        <a:p>
          <a:pPr marL="114300" lvl="1" indent="-114300" algn="l" defTabSz="577850">
            <a:lnSpc>
              <a:spcPct val="90000"/>
            </a:lnSpc>
            <a:spcBef>
              <a:spcPct val="0"/>
            </a:spcBef>
            <a:spcAft>
              <a:spcPct val="15000"/>
            </a:spcAft>
            <a:buChar char="•"/>
          </a:pPr>
          <a:endParaRPr lang="en-US" sz="1300" kern="1200" dirty="0">
            <a:solidFill>
              <a:srgbClr val="FF0000"/>
            </a:solidFill>
          </a:endParaRPr>
        </a:p>
      </dsp:txBody>
      <dsp:txXfrm>
        <a:off x="4958958" y="26766"/>
        <a:ext cx="2252781" cy="1755655"/>
      </dsp:txXfrm>
    </dsp:sp>
    <dsp:sp modelId="{89E88587-83D1-475D-A7E7-CCB8A9F91855}">
      <dsp:nvSpPr>
        <dsp:cNvPr id="0" name=""/>
        <dsp:cNvSpPr/>
      </dsp:nvSpPr>
      <dsp:spPr>
        <a:xfrm>
          <a:off x="7439857" y="32362"/>
          <a:ext cx="2252781" cy="1755655"/>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9</a:t>
          </a:r>
        </a:p>
        <a:p>
          <a:pPr marL="171450" lvl="1" indent="-171450" algn="l" defTabSz="800100">
            <a:lnSpc>
              <a:spcPct val="90000"/>
            </a:lnSpc>
            <a:spcBef>
              <a:spcPct val="0"/>
            </a:spcBef>
            <a:spcAft>
              <a:spcPct val="15000"/>
            </a:spcAft>
            <a:buChar char="•"/>
          </a:pPr>
          <a:r>
            <a:rPr lang="en-US" sz="1800" kern="1200" dirty="0"/>
            <a:t>Exam #2</a:t>
          </a:r>
        </a:p>
        <a:p>
          <a:pPr marL="228600" lvl="2" indent="-114300" algn="l" defTabSz="577850">
            <a:lnSpc>
              <a:spcPct val="90000"/>
            </a:lnSpc>
            <a:spcBef>
              <a:spcPct val="0"/>
            </a:spcBef>
            <a:spcAft>
              <a:spcPct val="15000"/>
            </a:spcAft>
            <a:buChar char="•"/>
          </a:pPr>
          <a:endParaRPr lang="en-US" sz="1300" kern="1200" dirty="0">
            <a:solidFill>
              <a:srgbClr val="FF0000"/>
            </a:solidFill>
          </a:endParaRPr>
        </a:p>
      </dsp:txBody>
      <dsp:txXfrm>
        <a:off x="7439857" y="32362"/>
        <a:ext cx="2252781" cy="17556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3B5B2-8785-46F8-9506-395547CDDAD9}">
      <dsp:nvSpPr>
        <dsp:cNvPr id="0" name=""/>
        <dsp:cNvSpPr/>
      </dsp:nvSpPr>
      <dsp:spPr>
        <a:xfrm>
          <a:off x="97" y="36577"/>
          <a:ext cx="2249427" cy="1755644"/>
        </a:xfrm>
        <a:prstGeom prst="rect">
          <a:avLst/>
        </a:prstGeom>
        <a:gradFill rotWithShape="0">
          <a:gsLst>
            <a:gs pos="0">
              <a:srgbClr val="00B050"/>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10: Organizational Systems</a:t>
          </a:r>
        </a:p>
        <a:p>
          <a:pPr marL="114300" lvl="1" indent="-114300" algn="l" defTabSz="577850">
            <a:lnSpc>
              <a:spcPct val="90000"/>
            </a:lnSpc>
            <a:spcBef>
              <a:spcPct val="0"/>
            </a:spcBef>
            <a:spcAft>
              <a:spcPct val="15000"/>
            </a:spcAft>
            <a:buChar char="•"/>
          </a:pPr>
          <a:r>
            <a:rPr lang="en-US" sz="1300" kern="1200" dirty="0"/>
            <a:t>Supply Chain Management Systems</a:t>
          </a:r>
        </a:p>
        <a:p>
          <a:pPr marL="114300" lvl="1" indent="-114300" algn="l" defTabSz="577850">
            <a:lnSpc>
              <a:spcPct val="90000"/>
            </a:lnSpc>
            <a:spcBef>
              <a:spcPct val="0"/>
            </a:spcBef>
            <a:spcAft>
              <a:spcPct val="15000"/>
            </a:spcAft>
            <a:buChar char="•"/>
          </a:pPr>
          <a:r>
            <a:rPr lang="en-US" sz="1300" kern="1200" dirty="0">
              <a:solidFill>
                <a:srgbClr val="FF0000"/>
              </a:solidFill>
            </a:rPr>
            <a:t>Max Labs 2a &amp; 2b</a:t>
          </a:r>
        </a:p>
      </dsp:txBody>
      <dsp:txXfrm>
        <a:off x="97" y="36577"/>
        <a:ext cx="2249427" cy="1755644"/>
      </dsp:txXfrm>
    </dsp:sp>
    <dsp:sp modelId="{81046186-72C3-4DF3-B652-35FFEAC438F4}">
      <dsp:nvSpPr>
        <dsp:cNvPr id="0" name=""/>
        <dsp:cNvSpPr/>
      </dsp:nvSpPr>
      <dsp:spPr>
        <a:xfrm>
          <a:off x="2455211" y="36577"/>
          <a:ext cx="2249427" cy="1755644"/>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11: Organizational Systems</a:t>
          </a:r>
        </a:p>
        <a:p>
          <a:pPr marL="114300" lvl="1" indent="-114300" algn="l" defTabSz="577850">
            <a:lnSpc>
              <a:spcPct val="90000"/>
            </a:lnSpc>
            <a:spcBef>
              <a:spcPct val="0"/>
            </a:spcBef>
            <a:spcAft>
              <a:spcPct val="15000"/>
            </a:spcAft>
            <a:buChar char="•"/>
          </a:pPr>
          <a:r>
            <a:rPr lang="en-US" sz="1300" kern="1200" dirty="0"/>
            <a:t>Customer Relationship Management Systems</a:t>
          </a:r>
        </a:p>
        <a:p>
          <a:pPr marL="114300" lvl="1" indent="-114300" algn="l" defTabSz="577850">
            <a:lnSpc>
              <a:spcPct val="90000"/>
            </a:lnSpc>
            <a:spcBef>
              <a:spcPct val="0"/>
            </a:spcBef>
            <a:spcAft>
              <a:spcPct val="15000"/>
            </a:spcAft>
            <a:buChar char="•"/>
          </a:pPr>
          <a:endParaRPr lang="en-US" sz="1300" kern="1200" dirty="0">
            <a:solidFill>
              <a:srgbClr val="FF0000"/>
            </a:solidFill>
          </a:endParaRPr>
        </a:p>
      </dsp:txBody>
      <dsp:txXfrm>
        <a:off x="2455211" y="36577"/>
        <a:ext cx="2249427" cy="1755644"/>
      </dsp:txXfrm>
    </dsp:sp>
    <dsp:sp modelId="{EFA31A38-8802-4140-867E-4C33C74C3AF4}">
      <dsp:nvSpPr>
        <dsp:cNvPr id="0" name=""/>
        <dsp:cNvSpPr/>
      </dsp:nvSpPr>
      <dsp:spPr>
        <a:xfrm>
          <a:off x="4910326" y="36577"/>
          <a:ext cx="2249427" cy="1755644"/>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12: Organizational Systems</a:t>
          </a:r>
        </a:p>
        <a:p>
          <a:pPr marL="114300" lvl="1" indent="-114300" algn="l" defTabSz="577850">
            <a:lnSpc>
              <a:spcPct val="90000"/>
            </a:lnSpc>
            <a:spcBef>
              <a:spcPct val="0"/>
            </a:spcBef>
            <a:spcAft>
              <a:spcPct val="15000"/>
            </a:spcAft>
            <a:buChar char="•"/>
          </a:pPr>
          <a:r>
            <a:rPr lang="en-US" sz="1300" kern="1200" dirty="0"/>
            <a:t>Platforms</a:t>
          </a:r>
        </a:p>
        <a:p>
          <a:pPr marL="114300" lvl="1" indent="-114300" algn="l" defTabSz="577850">
            <a:lnSpc>
              <a:spcPct val="90000"/>
            </a:lnSpc>
            <a:spcBef>
              <a:spcPct val="0"/>
            </a:spcBef>
            <a:spcAft>
              <a:spcPct val="15000"/>
            </a:spcAft>
            <a:buChar char="•"/>
          </a:pPr>
          <a:r>
            <a:rPr lang="en-US" sz="1300" kern="1200" dirty="0"/>
            <a:t>Cloud Computing</a:t>
          </a:r>
        </a:p>
        <a:p>
          <a:pPr marL="114300" lvl="1" indent="-114300" algn="l" defTabSz="577850">
            <a:lnSpc>
              <a:spcPct val="90000"/>
            </a:lnSpc>
            <a:spcBef>
              <a:spcPct val="0"/>
            </a:spcBef>
            <a:spcAft>
              <a:spcPct val="15000"/>
            </a:spcAft>
            <a:buChar char="•"/>
          </a:pPr>
          <a:r>
            <a:rPr lang="en-US" sz="1300" kern="1200" dirty="0">
              <a:solidFill>
                <a:srgbClr val="FF0000"/>
              </a:solidFill>
            </a:rPr>
            <a:t>Max Labs 3a &amp; 3b</a:t>
          </a:r>
        </a:p>
      </dsp:txBody>
      <dsp:txXfrm>
        <a:off x="4910326" y="36577"/>
        <a:ext cx="2249427" cy="1755644"/>
      </dsp:txXfrm>
    </dsp:sp>
    <dsp:sp modelId="{9F6CA291-08AD-4070-A048-A52B178F643F}">
      <dsp:nvSpPr>
        <dsp:cNvPr id="0" name=""/>
        <dsp:cNvSpPr/>
      </dsp:nvSpPr>
      <dsp:spPr>
        <a:xfrm>
          <a:off x="7365440" y="36577"/>
          <a:ext cx="2249427" cy="1755644"/>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13: Organizational Systems</a:t>
          </a:r>
        </a:p>
        <a:p>
          <a:pPr marL="114300" lvl="1" indent="-114300" algn="l" defTabSz="577850">
            <a:lnSpc>
              <a:spcPct val="90000"/>
            </a:lnSpc>
            <a:spcBef>
              <a:spcPct val="0"/>
            </a:spcBef>
            <a:spcAft>
              <a:spcPct val="15000"/>
            </a:spcAft>
            <a:buChar char="•"/>
          </a:pPr>
          <a:r>
            <a:rPr lang="en-US" sz="1300" kern="1200" dirty="0"/>
            <a:t>Artificial Intelligence</a:t>
          </a:r>
        </a:p>
      </dsp:txBody>
      <dsp:txXfrm>
        <a:off x="7365440" y="36577"/>
        <a:ext cx="2249427" cy="1755644"/>
      </dsp:txXfrm>
    </dsp:sp>
    <dsp:sp modelId="{BEB5596C-76A2-4C47-9362-24BC5F07B369}">
      <dsp:nvSpPr>
        <dsp:cNvPr id="0" name=""/>
        <dsp:cNvSpPr/>
      </dsp:nvSpPr>
      <dsp:spPr>
        <a:xfrm>
          <a:off x="9820554" y="36577"/>
          <a:ext cx="2249427" cy="1755644"/>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14</a:t>
          </a:r>
        </a:p>
        <a:p>
          <a:pPr marL="171450" lvl="1" indent="-171450" algn="l" defTabSz="800100">
            <a:lnSpc>
              <a:spcPct val="90000"/>
            </a:lnSpc>
            <a:spcBef>
              <a:spcPct val="0"/>
            </a:spcBef>
            <a:spcAft>
              <a:spcPct val="15000"/>
            </a:spcAft>
            <a:buChar char="•"/>
          </a:pPr>
          <a:r>
            <a:rPr lang="en-US" sz="1800" kern="1200" dirty="0"/>
            <a:t>Exam #3 Prep</a:t>
          </a:r>
        </a:p>
        <a:p>
          <a:pPr marL="228600" lvl="2" indent="-114300" algn="l" defTabSz="577850">
            <a:lnSpc>
              <a:spcPct val="90000"/>
            </a:lnSpc>
            <a:spcBef>
              <a:spcPct val="0"/>
            </a:spcBef>
            <a:spcAft>
              <a:spcPct val="15000"/>
            </a:spcAft>
            <a:buChar char="•"/>
          </a:pPr>
          <a:r>
            <a:rPr lang="en-US" sz="1300" kern="1200" dirty="0">
              <a:solidFill>
                <a:srgbClr val="FF0000"/>
              </a:solidFill>
            </a:rPr>
            <a:t>Learn IT! #2</a:t>
          </a:r>
        </a:p>
      </dsp:txBody>
      <dsp:txXfrm>
        <a:off x="9820554" y="36577"/>
        <a:ext cx="2249427" cy="175564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090197-29E2-4C6E-BCAF-BF302B3B984B}" type="datetimeFigureOut">
              <a:rPr lang="en-US" smtClean="0"/>
              <a:t>2/8/2017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1E962A-3648-4AD7-8C47-1637579327F2}" type="slidenum">
              <a:rPr lang="en-US" smtClean="0"/>
              <a:t>‹#›</a:t>
            </a:fld>
            <a:endParaRPr lang="en-US"/>
          </a:p>
        </p:txBody>
      </p:sp>
    </p:spTree>
    <p:extLst>
      <p:ext uri="{BB962C8B-B14F-4D97-AF65-F5344CB8AC3E}">
        <p14:creationId xmlns:p14="http://schemas.microsoft.com/office/powerpoint/2010/main" val="76096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is far more difficult than most student believe.  As the number of products an organization produces</a:t>
            </a:r>
            <a:r>
              <a:rPr lang="en-US" baseline="0" dirty="0"/>
              <a:t> goes up and as the number of raw materials in each product goes up, the problem can become more complex geometrically, not linearly.  </a:t>
            </a:r>
          </a:p>
          <a:p>
            <a:endParaRPr lang="en-US" baseline="0" dirty="0"/>
          </a:p>
          <a:p>
            <a:r>
              <a:rPr lang="en-US" baseline="0" dirty="0"/>
              <a:t>Keep in mind how challenging this can get if raw materials or finished goods have a shelf live and the shorter the shelf life, the bigger the challenge. </a:t>
            </a:r>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4</a:t>
            </a:fld>
            <a:endParaRPr lang="en-US"/>
          </a:p>
        </p:txBody>
      </p:sp>
    </p:spTree>
    <p:extLst>
      <p:ext uri="{BB962C8B-B14F-4D97-AF65-F5344CB8AC3E}">
        <p14:creationId xmlns:p14="http://schemas.microsoft.com/office/powerpoint/2010/main" val="2519190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Stocking</a:t>
            </a:r>
            <a:r>
              <a:rPr lang="en-US" baseline="0" dirty="0"/>
              <a:t> up on raw materials and/or finished goods might sound like a good idea so that you don’t stock out but safety stock costs money.  Costs include:</a:t>
            </a:r>
          </a:p>
          <a:p>
            <a:pPr marL="228600" indent="-228600">
              <a:buFont typeface="+mj-lt"/>
              <a:buAutoNum type="arabicPeriod"/>
            </a:pPr>
            <a:r>
              <a:rPr lang="en-US" baseline="0" dirty="0"/>
              <a:t>Buying the raw materials.</a:t>
            </a:r>
          </a:p>
          <a:p>
            <a:pPr marL="228600" indent="-228600">
              <a:buFont typeface="+mj-lt"/>
              <a:buAutoNum type="arabicPeriod"/>
            </a:pPr>
            <a:r>
              <a:rPr lang="en-US" baseline="0" dirty="0"/>
              <a:t>Labor and other direct costs in making finished goods.</a:t>
            </a:r>
          </a:p>
          <a:p>
            <a:pPr marL="228600" indent="-228600">
              <a:buFont typeface="+mj-lt"/>
              <a:buAutoNum type="arabicPeriod"/>
            </a:pPr>
            <a:r>
              <a:rPr lang="en-US" baseline="0" dirty="0"/>
              <a:t>Distribution costs to get products out to distribution centers and retail locations.</a:t>
            </a:r>
          </a:p>
          <a:p>
            <a:pPr marL="228600" indent="-228600">
              <a:buFont typeface="+mj-lt"/>
              <a:buAutoNum type="arabicPeriod"/>
            </a:pPr>
            <a:r>
              <a:rPr lang="en-US" baseline="0" dirty="0"/>
              <a:t>Storage of finished goods.</a:t>
            </a:r>
          </a:p>
          <a:p>
            <a:pPr marL="0" indent="0">
              <a:buFont typeface="+mj-lt"/>
              <a:buNone/>
            </a:pPr>
            <a:r>
              <a:rPr lang="en-US" baseline="0" dirty="0"/>
              <a:t>Do all of these costs outweigh the benefits?  What else could you be doing with all of that money you have tied up in safety stock?</a:t>
            </a:r>
          </a:p>
          <a:p>
            <a:pPr marL="0" indent="0">
              <a:buFont typeface="+mj-lt"/>
              <a:buNone/>
            </a:pPr>
            <a:endParaRPr lang="en-US" baseline="0" dirty="0"/>
          </a:p>
          <a:p>
            <a:pPr marL="0" indent="0">
              <a:buFont typeface="+mj-lt"/>
              <a:buNone/>
            </a:pPr>
            <a:r>
              <a:rPr lang="en-US" baseline="0" dirty="0"/>
              <a:t>What if a product has a shelf life?  Keep in mind that some technology products have a “shelf life” related to how quickly “new technologies” become “old technologies” and if “old technologies” need to be sold at a discount for them to move, that will also impact your bottom line.</a:t>
            </a:r>
          </a:p>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5</a:t>
            </a:fld>
            <a:endParaRPr lang="en-US"/>
          </a:p>
        </p:txBody>
      </p:sp>
    </p:spTree>
    <p:extLst>
      <p:ext uri="{BB962C8B-B14F-4D97-AF65-F5344CB8AC3E}">
        <p14:creationId xmlns:p14="http://schemas.microsoft.com/office/powerpoint/2010/main" val="1892136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To follow</a:t>
            </a:r>
            <a:r>
              <a:rPr lang="en-US" baseline="0" dirty="0"/>
              <a:t> up on the previous slide…I had to spend cash to create the finished goods that are sitting in inventory.  Sure, they’re both assets on the balance sheet but “cash is king” and what else can I do with cash???</a:t>
            </a:r>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6</a:t>
            </a:fld>
            <a:endParaRPr lang="en-US"/>
          </a:p>
        </p:txBody>
      </p:sp>
    </p:spTree>
    <p:extLst>
      <p:ext uri="{BB962C8B-B14F-4D97-AF65-F5344CB8AC3E}">
        <p14:creationId xmlns:p14="http://schemas.microsoft.com/office/powerpoint/2010/main" val="3344516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381000" y="685800"/>
            <a:ext cx="6096000" cy="3429000"/>
          </a:xfrm>
          <a:ln/>
        </p:spPr>
      </p:sp>
      <p:sp>
        <p:nvSpPr>
          <p:cNvPr id="808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r>
              <a:rPr lang="en-US" altLang="en-US" dirty="0"/>
              <a:t>Supply chain planning is all about figuring out</a:t>
            </a:r>
            <a:r>
              <a:rPr lang="en-US" altLang="en-US" baseline="0" dirty="0"/>
              <a:t> what you are going to need, when you are going to need it and where you are going to need it and working backwards from there (Demand Forecast).  To get the right product on the right self at the right time, when do your products need to be out at your distribution centers and which products need to be at which distribution centers (Transportation Schedule).  To get these products to the right distributions facilities at the appropriate time you need to figure out what products you are going to make and when you are going to make them (Production Plan).  In order to execute the production plan you need to figure out when you are going to order raw materials and who you are going to order them from based on your production plan, lead times, costs and other factors (Sourcing Plan).</a:t>
            </a:r>
          </a:p>
          <a:p>
            <a:endParaRPr lang="en-US" altLang="en-US" baseline="0" dirty="0"/>
          </a:p>
          <a:p>
            <a:r>
              <a:rPr lang="en-US" altLang="en-US" baseline="0" dirty="0"/>
              <a:t>Supply chain execution then rolls forward in time (Product Flow).  Purchase orders are generated at the appropriate time and sent to the best supplier who can get the raw materials you need to your manufacturing plants in time to meet the needs of the production plan.  Finished goods are then produced and shipped out to the various distribution centers who then get the finished goods to their last stop before the customer acquires them.</a:t>
            </a:r>
          </a:p>
          <a:p>
            <a:endParaRPr lang="en-US" altLang="en-US" baseline="0" dirty="0"/>
          </a:p>
          <a:p>
            <a:r>
              <a:rPr lang="en-US" altLang="en-US" baseline="0" dirty="0"/>
              <a:t>Note that information flows both ways things like purchase orders going to suppliers from the manufacturer and invoices going from the suppliers to the manufacturers.  In addition, payments flow in the opposite direction from the product flows (manufacturers pay the suppliers for raw materials)</a:t>
            </a:r>
            <a:endParaRPr lang="en-US" altLang="en-US" dirty="0"/>
          </a:p>
        </p:txBody>
      </p:sp>
    </p:spTree>
    <p:extLst>
      <p:ext uri="{BB962C8B-B14F-4D97-AF65-F5344CB8AC3E}">
        <p14:creationId xmlns:p14="http://schemas.microsoft.com/office/powerpoint/2010/main" val="40920765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alphaModFix amt="25000"/>
            <a:duotone>
              <a:schemeClr val="bg2">
                <a:shade val="80000"/>
                <a:lumMod val="80000"/>
              </a:schemeClr>
              <a:schemeClr val="bg2">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52"/>
            <a:ext cx="9440035" cy="1828801"/>
          </a:xfrm>
        </p:spPr>
        <p:txBody>
          <a:bodyPr anchor="b">
            <a:normAutofit/>
          </a:bodyPr>
          <a:lstStyle>
            <a:lvl1pPr algn="ctr">
              <a:defRPr sz="3190">
                <a:effectLst/>
              </a:defRPr>
            </a:lvl1pPr>
          </a:lstStyle>
          <a:p>
            <a:r>
              <a:rPr lang="en-US"/>
              <a:t>Click to edit Master title style</a:t>
            </a:r>
            <a:endParaRPr lang="en-US" dirty="0"/>
          </a:p>
        </p:txBody>
      </p:sp>
      <p:sp>
        <p:nvSpPr>
          <p:cNvPr id="3" name="Subtitle 2"/>
          <p:cNvSpPr>
            <a:spLocks noGrp="1"/>
          </p:cNvSpPr>
          <p:nvPr>
            <p:ph type="subTitle" idx="1"/>
          </p:nvPr>
        </p:nvSpPr>
        <p:spPr>
          <a:xfrm>
            <a:off x="1370693" y="3598342"/>
            <a:ext cx="9440035" cy="1049867"/>
          </a:xfrm>
        </p:spPr>
        <p:txBody>
          <a:bodyPr anchor="t"/>
          <a:lstStyle>
            <a:lvl1pPr marL="0" indent="0" algn="ctr">
              <a:buNone/>
              <a:defRPr>
                <a:solidFill>
                  <a:schemeClr val="tx1"/>
                </a:solidFill>
              </a:defRPr>
            </a:lvl1pPr>
            <a:lvl2pPr marL="269972" indent="0" algn="ctr">
              <a:buNone/>
              <a:defRPr>
                <a:solidFill>
                  <a:schemeClr val="tx1">
                    <a:tint val="75000"/>
                  </a:schemeClr>
                </a:solidFill>
              </a:defRPr>
            </a:lvl2pPr>
            <a:lvl3pPr marL="539944" indent="0" algn="ctr">
              <a:buNone/>
              <a:defRPr>
                <a:solidFill>
                  <a:schemeClr val="tx1">
                    <a:tint val="75000"/>
                  </a:schemeClr>
                </a:solidFill>
              </a:defRPr>
            </a:lvl3pPr>
            <a:lvl4pPr marL="809916" indent="0" algn="ctr">
              <a:buNone/>
              <a:defRPr>
                <a:solidFill>
                  <a:schemeClr val="tx1">
                    <a:tint val="75000"/>
                  </a:schemeClr>
                </a:solidFill>
              </a:defRPr>
            </a:lvl4pPr>
            <a:lvl5pPr marL="1079887" indent="0" algn="ctr">
              <a:buNone/>
              <a:defRPr>
                <a:solidFill>
                  <a:schemeClr val="tx1">
                    <a:tint val="75000"/>
                  </a:schemeClr>
                </a:solidFill>
              </a:defRPr>
            </a:lvl5pPr>
            <a:lvl6pPr marL="1349861" indent="0" algn="ctr">
              <a:buNone/>
              <a:defRPr>
                <a:solidFill>
                  <a:schemeClr val="tx1">
                    <a:tint val="75000"/>
                  </a:schemeClr>
                </a:solidFill>
              </a:defRPr>
            </a:lvl6pPr>
            <a:lvl7pPr marL="1619833" indent="0" algn="ctr">
              <a:buNone/>
              <a:defRPr>
                <a:solidFill>
                  <a:schemeClr val="tx1">
                    <a:tint val="75000"/>
                  </a:schemeClr>
                </a:solidFill>
              </a:defRPr>
            </a:lvl7pPr>
            <a:lvl8pPr marL="1889804" indent="0" algn="ctr">
              <a:buNone/>
              <a:defRPr>
                <a:solidFill>
                  <a:schemeClr val="tx1">
                    <a:tint val="75000"/>
                  </a:schemeClr>
                </a:solidFill>
              </a:defRPr>
            </a:lvl8pPr>
            <a:lvl9pPr marL="2159777"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4BB468C-0A74-436A-ABE2-003BB96A12F8}" type="datetimeFigureOut">
              <a:rPr lang="en-US" smtClean="0"/>
              <a:t>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6E44A9-595F-4F74-BD59-791D774B0B3D}" type="slidenum">
              <a:rPr lang="en-US" smtClean="0"/>
              <a:t>‹#›</a:t>
            </a:fld>
            <a:endParaRPr lang="en-US"/>
          </a:p>
        </p:txBody>
      </p:sp>
    </p:spTree>
    <p:extLst>
      <p:ext uri="{BB962C8B-B14F-4D97-AF65-F5344CB8AC3E}">
        <p14:creationId xmlns:p14="http://schemas.microsoft.com/office/powerpoint/2010/main" val="307049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90" y="547807"/>
            <a:ext cx="10141799" cy="3816806"/>
          </a:xfrm>
          <a:prstGeom prst="rect">
            <a:avLst/>
          </a:prstGeom>
        </p:spPr>
      </p:pic>
      <p:sp>
        <p:nvSpPr>
          <p:cNvPr id="2" name="Title 1"/>
          <p:cNvSpPr>
            <a:spLocks noGrp="1"/>
          </p:cNvSpPr>
          <p:nvPr>
            <p:ph type="title"/>
          </p:nvPr>
        </p:nvSpPr>
        <p:spPr>
          <a:xfrm>
            <a:off x="913811" y="4565260"/>
            <a:ext cx="10355327" cy="543472"/>
          </a:xfrm>
        </p:spPr>
        <p:txBody>
          <a:bodyPr anchor="b">
            <a:normAutofit/>
          </a:bodyPr>
          <a:lstStyle>
            <a:lvl1pPr algn="ctr">
              <a:defRPr sz="1654"/>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50" y="695011"/>
            <a:ext cx="9845347" cy="3525671"/>
          </a:xfrm>
          <a:effectLst>
            <a:outerShdw blurRad="38100" dist="25400" dir="4440000">
              <a:srgbClr val="000000">
                <a:alpha val="36000"/>
              </a:srgbClr>
            </a:outerShdw>
          </a:effectLst>
        </p:spPr>
        <p:txBody>
          <a:bodyPr anchor="t">
            <a:normAutofit/>
          </a:bodyPr>
          <a:lstStyle>
            <a:lvl1pPr marL="0" indent="0" algn="ctr">
              <a:buNone/>
              <a:defRPr sz="1182"/>
            </a:lvl1pPr>
            <a:lvl2pPr marL="269972" indent="0">
              <a:buNone/>
              <a:defRPr sz="1182"/>
            </a:lvl2pPr>
            <a:lvl3pPr marL="539944" indent="0">
              <a:buNone/>
              <a:defRPr sz="1182"/>
            </a:lvl3pPr>
            <a:lvl4pPr marL="809916" indent="0">
              <a:buNone/>
              <a:defRPr sz="1182"/>
            </a:lvl4pPr>
            <a:lvl5pPr marL="1079887" indent="0">
              <a:buNone/>
              <a:defRPr sz="1182"/>
            </a:lvl5pPr>
            <a:lvl6pPr marL="1349861" indent="0">
              <a:buNone/>
              <a:defRPr sz="1182"/>
            </a:lvl6pPr>
            <a:lvl7pPr marL="1619833" indent="0">
              <a:buNone/>
              <a:defRPr sz="1182"/>
            </a:lvl7pPr>
            <a:lvl8pPr marL="1889804" indent="0">
              <a:buNone/>
              <a:defRPr sz="1182"/>
            </a:lvl8pPr>
            <a:lvl9pPr marL="2159777" indent="0">
              <a:buNone/>
              <a:defRPr sz="1182"/>
            </a:lvl9pPr>
          </a:lstStyle>
          <a:p>
            <a:r>
              <a:rPr lang="en-US"/>
              <a:t>Click icon to add picture</a:t>
            </a:r>
            <a:endParaRPr lang="en-US" dirty="0"/>
          </a:p>
        </p:txBody>
      </p:sp>
      <p:sp>
        <p:nvSpPr>
          <p:cNvPr id="4" name="Text Placeholder 3"/>
          <p:cNvSpPr>
            <a:spLocks noGrp="1"/>
          </p:cNvSpPr>
          <p:nvPr>
            <p:ph type="body" sz="half" idx="2"/>
          </p:nvPr>
        </p:nvSpPr>
        <p:spPr>
          <a:xfrm>
            <a:off x="913794" y="5108739"/>
            <a:ext cx="10353763" cy="682472"/>
          </a:xfrm>
        </p:spPr>
        <p:txBody>
          <a:bodyPr anchor="t"/>
          <a:lstStyle>
            <a:lvl1pPr marL="0" indent="0" algn="ctr">
              <a:buNone/>
              <a:defRPr sz="946"/>
            </a:lvl1pPr>
            <a:lvl2pPr marL="269972" indent="0">
              <a:buNone/>
              <a:defRPr sz="827"/>
            </a:lvl2pPr>
            <a:lvl3pPr marL="539944" indent="0">
              <a:buNone/>
              <a:defRPr sz="708"/>
            </a:lvl3pPr>
            <a:lvl4pPr marL="809916" indent="0">
              <a:buNone/>
              <a:defRPr sz="590"/>
            </a:lvl4pPr>
            <a:lvl5pPr marL="1079887" indent="0">
              <a:buNone/>
              <a:defRPr sz="590"/>
            </a:lvl5pPr>
            <a:lvl6pPr marL="1349861" indent="0">
              <a:buNone/>
              <a:defRPr sz="590"/>
            </a:lvl6pPr>
            <a:lvl7pPr marL="1619833" indent="0">
              <a:buNone/>
              <a:defRPr sz="590"/>
            </a:lvl7pPr>
            <a:lvl8pPr marL="1889804" indent="0">
              <a:buNone/>
              <a:defRPr sz="590"/>
            </a:lvl8pPr>
            <a:lvl9pPr marL="2159777" indent="0">
              <a:buNone/>
              <a:defRPr sz="590"/>
            </a:lvl9pPr>
          </a:lstStyle>
          <a:p>
            <a:pPr lvl="0"/>
            <a:r>
              <a:rPr lang="en-US"/>
              <a:t>Edit Master text styles</a:t>
            </a:r>
          </a:p>
        </p:txBody>
      </p:sp>
      <p:sp>
        <p:nvSpPr>
          <p:cNvPr id="5" name="Date Placeholder 4"/>
          <p:cNvSpPr>
            <a:spLocks noGrp="1"/>
          </p:cNvSpPr>
          <p:nvPr>
            <p:ph type="dt" sz="half" idx="10"/>
          </p:nvPr>
        </p:nvSpPr>
        <p:spPr/>
        <p:txBody>
          <a:bodyPr/>
          <a:lstStyle/>
          <a:p>
            <a:fld id="{C4BB468C-0A74-436A-ABE2-003BB96A12F8}" type="datetimeFigureOut">
              <a:rPr lang="en-US" smtClean="0"/>
              <a:t>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6E44A9-595F-4F74-BD59-791D774B0B3D}" type="slidenum">
              <a:rPr lang="en-US" smtClean="0"/>
              <a:t>‹#›</a:t>
            </a:fld>
            <a:endParaRPr lang="en-US"/>
          </a:p>
        </p:txBody>
      </p:sp>
    </p:spTree>
    <p:extLst>
      <p:ext uri="{BB962C8B-B14F-4D97-AF65-F5344CB8AC3E}">
        <p14:creationId xmlns:p14="http://schemas.microsoft.com/office/powerpoint/2010/main" val="3246334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4" y="608445"/>
            <a:ext cx="10353763" cy="3534344"/>
          </a:xfrm>
        </p:spPr>
        <p:txBody>
          <a:bodyPr anchor="ctr"/>
          <a:lstStyle>
            <a:lvl1pPr>
              <a:defRPr sz="189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1"/>
            <a:ext cx="10353763" cy="1501826"/>
          </a:xfrm>
        </p:spPr>
        <p:txBody>
          <a:bodyPr anchor="ctr"/>
          <a:lstStyle>
            <a:lvl1pPr marL="0" indent="0" algn="ctr">
              <a:buNone/>
              <a:defRPr sz="946"/>
            </a:lvl1pPr>
            <a:lvl2pPr marL="269972" indent="0">
              <a:buNone/>
              <a:defRPr sz="827"/>
            </a:lvl2pPr>
            <a:lvl3pPr marL="539944" indent="0">
              <a:buNone/>
              <a:defRPr sz="708"/>
            </a:lvl3pPr>
            <a:lvl4pPr marL="809916" indent="0">
              <a:buNone/>
              <a:defRPr sz="590"/>
            </a:lvl4pPr>
            <a:lvl5pPr marL="1079887" indent="0">
              <a:buNone/>
              <a:defRPr sz="590"/>
            </a:lvl5pPr>
            <a:lvl6pPr marL="1349861" indent="0">
              <a:buNone/>
              <a:defRPr sz="590"/>
            </a:lvl6pPr>
            <a:lvl7pPr marL="1619833" indent="0">
              <a:buNone/>
              <a:defRPr sz="590"/>
            </a:lvl7pPr>
            <a:lvl8pPr marL="1889804" indent="0">
              <a:buNone/>
              <a:defRPr sz="590"/>
            </a:lvl8pPr>
            <a:lvl9pPr marL="2159777" indent="0">
              <a:buNone/>
              <a:defRPr sz="590"/>
            </a:lvl9pPr>
          </a:lstStyle>
          <a:p>
            <a:pPr lvl="0"/>
            <a:r>
              <a:rPr lang="en-US"/>
              <a:t>Edit Master text styles</a:t>
            </a:r>
          </a:p>
        </p:txBody>
      </p:sp>
      <p:sp>
        <p:nvSpPr>
          <p:cNvPr id="5" name="Date Placeholder 4"/>
          <p:cNvSpPr>
            <a:spLocks noGrp="1"/>
          </p:cNvSpPr>
          <p:nvPr>
            <p:ph type="dt" sz="half" idx="10"/>
          </p:nvPr>
        </p:nvSpPr>
        <p:spPr/>
        <p:txBody>
          <a:bodyPr/>
          <a:lstStyle/>
          <a:p>
            <a:fld id="{C4BB468C-0A74-436A-ABE2-003BB96A12F8}" type="datetimeFigureOut">
              <a:rPr lang="en-US" smtClean="0"/>
              <a:t>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6E44A9-595F-4F74-BD59-791D774B0B3D}" type="slidenum">
              <a:rPr lang="en-US" smtClean="0"/>
              <a:t>‹#›</a:t>
            </a:fld>
            <a:endParaRPr lang="en-US"/>
          </a:p>
        </p:txBody>
      </p:sp>
    </p:spTree>
    <p:extLst>
      <p:ext uri="{BB962C8B-B14F-4D97-AF65-F5344CB8AC3E}">
        <p14:creationId xmlns:p14="http://schemas.microsoft.com/office/powerpoint/2010/main" val="17322741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5" y="609609"/>
            <a:ext cx="9302752" cy="2992904"/>
          </a:xfrm>
        </p:spPr>
        <p:txBody>
          <a:bodyPr anchor="ctr"/>
          <a:lstStyle>
            <a:lvl1pPr>
              <a:defRPr sz="1890"/>
            </a:lvl1pPr>
          </a:lstStyle>
          <a:p>
            <a:r>
              <a:rPr lang="en-US"/>
              <a:t>Click to edit Master title style</a:t>
            </a:r>
            <a:endParaRPr lang="en-US" dirty="0"/>
          </a:p>
        </p:txBody>
      </p:sp>
      <p:sp>
        <p:nvSpPr>
          <p:cNvPr id="12" name="Text Placeholder 3"/>
          <p:cNvSpPr>
            <a:spLocks noGrp="1"/>
          </p:cNvSpPr>
          <p:nvPr>
            <p:ph type="body" sz="half" idx="13"/>
          </p:nvPr>
        </p:nvSpPr>
        <p:spPr>
          <a:xfrm>
            <a:off x="1720645" y="3610032"/>
            <a:ext cx="8752298" cy="532750"/>
          </a:xfrm>
        </p:spPr>
        <p:txBody>
          <a:bodyPr anchor="t">
            <a:normAutofit/>
          </a:bodyPr>
          <a:lstStyle>
            <a:lvl1pPr marL="0" indent="0" algn="r">
              <a:buNone/>
              <a:defRPr sz="827"/>
            </a:lvl1pPr>
            <a:lvl2pPr marL="269972" indent="0">
              <a:buNone/>
              <a:defRPr sz="827"/>
            </a:lvl2pPr>
            <a:lvl3pPr marL="539944" indent="0">
              <a:buNone/>
              <a:defRPr sz="708"/>
            </a:lvl3pPr>
            <a:lvl4pPr marL="809916" indent="0">
              <a:buNone/>
              <a:defRPr sz="590"/>
            </a:lvl4pPr>
            <a:lvl5pPr marL="1079887" indent="0">
              <a:buNone/>
              <a:defRPr sz="590"/>
            </a:lvl5pPr>
            <a:lvl6pPr marL="1349861" indent="0">
              <a:buNone/>
              <a:defRPr sz="590"/>
            </a:lvl6pPr>
            <a:lvl7pPr marL="1619833" indent="0">
              <a:buNone/>
              <a:defRPr sz="590"/>
            </a:lvl7pPr>
            <a:lvl8pPr marL="1889804" indent="0">
              <a:buNone/>
              <a:defRPr sz="590"/>
            </a:lvl8pPr>
            <a:lvl9pPr marL="2159777" indent="0">
              <a:buNone/>
              <a:defRPr sz="590"/>
            </a:lvl9pPr>
          </a:lstStyle>
          <a:p>
            <a:pPr lvl="0"/>
            <a:r>
              <a:rPr lang="en-US"/>
              <a:t>Edit Master text styles</a:t>
            </a:r>
          </a:p>
        </p:txBody>
      </p:sp>
      <p:sp>
        <p:nvSpPr>
          <p:cNvPr id="4" name="Text Placeholder 3"/>
          <p:cNvSpPr>
            <a:spLocks noGrp="1"/>
          </p:cNvSpPr>
          <p:nvPr>
            <p:ph type="body" sz="half" idx="2"/>
          </p:nvPr>
        </p:nvSpPr>
        <p:spPr>
          <a:xfrm>
            <a:off x="913794" y="4304365"/>
            <a:ext cx="10353763" cy="1489496"/>
          </a:xfrm>
        </p:spPr>
        <p:txBody>
          <a:bodyPr anchor="ctr">
            <a:normAutofit/>
          </a:bodyPr>
          <a:lstStyle>
            <a:lvl1pPr marL="0" indent="0" algn="ctr">
              <a:buNone/>
              <a:defRPr sz="946"/>
            </a:lvl1pPr>
            <a:lvl2pPr marL="269972" indent="0">
              <a:buNone/>
              <a:defRPr sz="827"/>
            </a:lvl2pPr>
            <a:lvl3pPr marL="539944" indent="0">
              <a:buNone/>
              <a:defRPr sz="708"/>
            </a:lvl3pPr>
            <a:lvl4pPr marL="809916" indent="0">
              <a:buNone/>
              <a:defRPr sz="590"/>
            </a:lvl4pPr>
            <a:lvl5pPr marL="1079887" indent="0">
              <a:buNone/>
              <a:defRPr sz="590"/>
            </a:lvl5pPr>
            <a:lvl6pPr marL="1349861" indent="0">
              <a:buNone/>
              <a:defRPr sz="590"/>
            </a:lvl6pPr>
            <a:lvl7pPr marL="1619833" indent="0">
              <a:buNone/>
              <a:defRPr sz="590"/>
            </a:lvl7pPr>
            <a:lvl8pPr marL="1889804" indent="0">
              <a:buNone/>
              <a:defRPr sz="590"/>
            </a:lvl8pPr>
            <a:lvl9pPr marL="2159777" indent="0">
              <a:buNone/>
              <a:defRPr sz="590"/>
            </a:lvl9pPr>
          </a:lstStyle>
          <a:p>
            <a:pPr lvl="0"/>
            <a:r>
              <a:rPr lang="en-US"/>
              <a:t>Edit Master text styles</a:t>
            </a:r>
          </a:p>
        </p:txBody>
      </p:sp>
      <p:sp>
        <p:nvSpPr>
          <p:cNvPr id="5" name="Date Placeholder 4"/>
          <p:cNvSpPr>
            <a:spLocks noGrp="1"/>
          </p:cNvSpPr>
          <p:nvPr>
            <p:ph type="dt" sz="half" idx="10"/>
          </p:nvPr>
        </p:nvSpPr>
        <p:spPr/>
        <p:txBody>
          <a:bodyPr/>
          <a:lstStyle/>
          <a:p>
            <a:fld id="{C4BB468C-0A74-436A-ABE2-003BB96A12F8}" type="datetimeFigureOut">
              <a:rPr lang="en-US" smtClean="0"/>
              <a:t>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6E44A9-595F-4F74-BD59-791D774B0B3D}" type="slidenum">
              <a:rPr lang="en-US" smtClean="0"/>
              <a:t>‹#›</a:t>
            </a:fld>
            <a:endParaRPr lang="en-US"/>
          </a:p>
        </p:txBody>
      </p:sp>
      <p:sp>
        <p:nvSpPr>
          <p:cNvPr id="11" name="TextBox 10"/>
          <p:cNvSpPr txBox="1"/>
          <p:nvPr/>
        </p:nvSpPr>
        <p:spPr>
          <a:xfrm>
            <a:off x="990600" y="884802"/>
            <a:ext cx="609600" cy="584776"/>
          </a:xfrm>
          <a:prstGeom prst="rect">
            <a:avLst/>
          </a:prstGeom>
        </p:spPr>
        <p:txBody>
          <a:bodyPr vert="horz" lIns="53995" tIns="26998" rIns="53995" bIns="2699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4724" dirty="0">
                <a:solidFill>
                  <a:schemeClr val="tx1"/>
                </a:solidFill>
                <a:effectLst/>
              </a:rPr>
              <a:t>“</a:t>
            </a:r>
          </a:p>
        </p:txBody>
      </p:sp>
      <p:sp>
        <p:nvSpPr>
          <p:cNvPr id="13" name="TextBox 12"/>
          <p:cNvSpPr txBox="1"/>
          <p:nvPr/>
        </p:nvSpPr>
        <p:spPr>
          <a:xfrm>
            <a:off x="10504716" y="2928269"/>
            <a:ext cx="609600" cy="584776"/>
          </a:xfrm>
          <a:prstGeom prst="rect">
            <a:avLst/>
          </a:prstGeom>
        </p:spPr>
        <p:txBody>
          <a:bodyPr vert="horz" lIns="53995" tIns="26998" rIns="53995" bIns="2699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4724" dirty="0">
                <a:solidFill>
                  <a:schemeClr val="tx1"/>
                </a:solidFill>
                <a:effectLst/>
              </a:rPr>
              <a:t>”</a:t>
            </a:r>
          </a:p>
        </p:txBody>
      </p:sp>
    </p:spTree>
    <p:extLst>
      <p:ext uri="{BB962C8B-B14F-4D97-AF65-F5344CB8AC3E}">
        <p14:creationId xmlns:p14="http://schemas.microsoft.com/office/powerpoint/2010/main" val="7506364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3"/>
            <a:ext cx="10353763" cy="2511835"/>
          </a:xfrm>
        </p:spPr>
        <p:txBody>
          <a:bodyPr anchor="b"/>
          <a:lstStyle>
            <a:lvl1pPr>
              <a:defRPr sz="1890"/>
            </a:lvl1pPr>
          </a:lstStyle>
          <a:p>
            <a:r>
              <a:rPr lang="en-US"/>
              <a:t>Click to edit Master title style</a:t>
            </a:r>
            <a:endParaRPr lang="en-US" dirty="0"/>
          </a:p>
        </p:txBody>
      </p:sp>
      <p:sp>
        <p:nvSpPr>
          <p:cNvPr id="4" name="Text Placeholder 3"/>
          <p:cNvSpPr>
            <a:spLocks noGrp="1"/>
          </p:cNvSpPr>
          <p:nvPr>
            <p:ph type="body" sz="half" idx="2"/>
          </p:nvPr>
        </p:nvSpPr>
        <p:spPr>
          <a:xfrm>
            <a:off x="913786" y="4650567"/>
            <a:ext cx="10352198" cy="1140644"/>
          </a:xfrm>
        </p:spPr>
        <p:txBody>
          <a:bodyPr anchor="t"/>
          <a:lstStyle>
            <a:lvl1pPr marL="0" indent="0" algn="ctr">
              <a:buNone/>
              <a:defRPr sz="946"/>
            </a:lvl1pPr>
            <a:lvl2pPr marL="269972" indent="0">
              <a:buNone/>
              <a:defRPr sz="827"/>
            </a:lvl2pPr>
            <a:lvl3pPr marL="539944" indent="0">
              <a:buNone/>
              <a:defRPr sz="708"/>
            </a:lvl3pPr>
            <a:lvl4pPr marL="809916" indent="0">
              <a:buNone/>
              <a:defRPr sz="590"/>
            </a:lvl4pPr>
            <a:lvl5pPr marL="1079887" indent="0">
              <a:buNone/>
              <a:defRPr sz="590"/>
            </a:lvl5pPr>
            <a:lvl6pPr marL="1349861" indent="0">
              <a:buNone/>
              <a:defRPr sz="590"/>
            </a:lvl6pPr>
            <a:lvl7pPr marL="1619833" indent="0">
              <a:buNone/>
              <a:defRPr sz="590"/>
            </a:lvl7pPr>
            <a:lvl8pPr marL="1889804" indent="0">
              <a:buNone/>
              <a:defRPr sz="590"/>
            </a:lvl8pPr>
            <a:lvl9pPr marL="2159777" indent="0">
              <a:buNone/>
              <a:defRPr sz="590"/>
            </a:lvl9pPr>
          </a:lstStyle>
          <a:p>
            <a:pPr lvl="0"/>
            <a:r>
              <a:rPr lang="en-US"/>
              <a:t>Edit Master text styles</a:t>
            </a:r>
          </a:p>
        </p:txBody>
      </p:sp>
      <p:sp>
        <p:nvSpPr>
          <p:cNvPr id="5" name="Date Placeholder 4"/>
          <p:cNvSpPr>
            <a:spLocks noGrp="1"/>
          </p:cNvSpPr>
          <p:nvPr>
            <p:ph type="dt" sz="half" idx="10"/>
          </p:nvPr>
        </p:nvSpPr>
        <p:spPr/>
        <p:txBody>
          <a:bodyPr/>
          <a:lstStyle/>
          <a:p>
            <a:fld id="{C4BB468C-0A74-436A-ABE2-003BB96A12F8}" type="datetimeFigureOut">
              <a:rPr lang="en-US" smtClean="0"/>
              <a:t>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6E44A9-595F-4F74-BD59-791D774B0B3D}" type="slidenum">
              <a:rPr lang="en-US" smtClean="0"/>
              <a:t>‹#›</a:t>
            </a:fld>
            <a:endParaRPr lang="en-US"/>
          </a:p>
        </p:txBody>
      </p:sp>
    </p:spTree>
    <p:extLst>
      <p:ext uri="{BB962C8B-B14F-4D97-AF65-F5344CB8AC3E}">
        <p14:creationId xmlns:p14="http://schemas.microsoft.com/office/powerpoint/2010/main" val="41549083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1417" b="0">
                <a:solidFill>
                  <a:schemeClr val="tx1"/>
                </a:solidFill>
              </a:defRPr>
            </a:lvl1pPr>
            <a:lvl2pPr marL="269972" indent="0">
              <a:buNone/>
              <a:defRPr sz="1182" b="1"/>
            </a:lvl2pPr>
            <a:lvl3pPr marL="539944" indent="0">
              <a:buNone/>
              <a:defRPr sz="1064" b="1"/>
            </a:lvl3pPr>
            <a:lvl4pPr marL="809916" indent="0">
              <a:buNone/>
              <a:defRPr sz="946" b="1"/>
            </a:lvl4pPr>
            <a:lvl5pPr marL="1079887" indent="0">
              <a:buNone/>
              <a:defRPr sz="946" b="1"/>
            </a:lvl5pPr>
            <a:lvl6pPr marL="1349861" indent="0">
              <a:buNone/>
              <a:defRPr sz="946" b="1"/>
            </a:lvl6pPr>
            <a:lvl7pPr marL="1619833" indent="0">
              <a:buNone/>
              <a:defRPr sz="946" b="1"/>
            </a:lvl7pPr>
            <a:lvl8pPr marL="1889804" indent="0">
              <a:buNone/>
              <a:defRPr sz="946" b="1"/>
            </a:lvl8pPr>
            <a:lvl9pPr marL="2159777" indent="0">
              <a:buNone/>
              <a:defRPr sz="946" b="1"/>
            </a:lvl9pPr>
          </a:lstStyle>
          <a:p>
            <a:pPr lvl="0"/>
            <a:r>
              <a:rPr lang="en-US"/>
              <a:t>Edit Master text styles</a:t>
            </a:r>
          </a:p>
        </p:txBody>
      </p:sp>
      <p:sp>
        <p:nvSpPr>
          <p:cNvPr id="8" name="Text Placeholder 3"/>
          <p:cNvSpPr>
            <a:spLocks noGrp="1"/>
          </p:cNvSpPr>
          <p:nvPr>
            <p:ph type="body" sz="half" idx="15"/>
          </p:nvPr>
        </p:nvSpPr>
        <p:spPr>
          <a:xfrm>
            <a:off x="913795" y="2571751"/>
            <a:ext cx="3300984" cy="3219450"/>
          </a:xfrm>
        </p:spPr>
        <p:txBody>
          <a:bodyPr anchor="t">
            <a:normAutofit/>
          </a:bodyPr>
          <a:lstStyle>
            <a:lvl1pPr marL="0" indent="0" algn="ctr">
              <a:buNone/>
              <a:defRPr sz="827"/>
            </a:lvl1pPr>
            <a:lvl2pPr marL="269972" indent="0">
              <a:buNone/>
              <a:defRPr sz="708"/>
            </a:lvl2pPr>
            <a:lvl3pPr marL="539944" indent="0">
              <a:buNone/>
              <a:defRPr sz="590"/>
            </a:lvl3pPr>
            <a:lvl4pPr marL="809916" indent="0">
              <a:buNone/>
              <a:defRPr sz="532"/>
            </a:lvl4pPr>
            <a:lvl5pPr marL="1079887" indent="0">
              <a:buNone/>
              <a:defRPr sz="532"/>
            </a:lvl5pPr>
            <a:lvl6pPr marL="1349861" indent="0">
              <a:buNone/>
              <a:defRPr sz="532"/>
            </a:lvl6pPr>
            <a:lvl7pPr marL="1619833" indent="0">
              <a:buNone/>
              <a:defRPr sz="532"/>
            </a:lvl7pPr>
            <a:lvl8pPr marL="1889804" indent="0">
              <a:buNone/>
              <a:defRPr sz="532"/>
            </a:lvl8pPr>
            <a:lvl9pPr marL="2159777" indent="0">
              <a:buNone/>
              <a:defRPr sz="532"/>
            </a:lvl9pPr>
          </a:lstStyle>
          <a:p>
            <a:pPr lvl="0"/>
            <a:r>
              <a:rPr lang="en-US"/>
              <a:t>Edit Master text styles</a:t>
            </a:r>
          </a:p>
        </p:txBody>
      </p:sp>
      <p:sp>
        <p:nvSpPr>
          <p:cNvPr id="9" name="Text Placeholder 4"/>
          <p:cNvSpPr>
            <a:spLocks noGrp="1"/>
          </p:cNvSpPr>
          <p:nvPr>
            <p:ph type="body" sz="quarter" idx="3"/>
          </p:nvPr>
        </p:nvSpPr>
        <p:spPr>
          <a:xfrm>
            <a:off x="4446710" y="1885950"/>
            <a:ext cx="3300984" cy="576262"/>
          </a:xfrm>
        </p:spPr>
        <p:txBody>
          <a:bodyPr anchor="b">
            <a:noAutofit/>
          </a:bodyPr>
          <a:lstStyle>
            <a:lvl1pPr marL="0" indent="0" algn="ctr">
              <a:buNone/>
              <a:defRPr sz="1417" b="0">
                <a:solidFill>
                  <a:schemeClr val="tx1"/>
                </a:solidFill>
              </a:defRPr>
            </a:lvl1pPr>
            <a:lvl2pPr marL="269972" indent="0">
              <a:buNone/>
              <a:defRPr sz="1182" b="1"/>
            </a:lvl2pPr>
            <a:lvl3pPr marL="539944" indent="0">
              <a:buNone/>
              <a:defRPr sz="1064" b="1"/>
            </a:lvl3pPr>
            <a:lvl4pPr marL="809916" indent="0">
              <a:buNone/>
              <a:defRPr sz="946" b="1"/>
            </a:lvl4pPr>
            <a:lvl5pPr marL="1079887" indent="0">
              <a:buNone/>
              <a:defRPr sz="946" b="1"/>
            </a:lvl5pPr>
            <a:lvl6pPr marL="1349861" indent="0">
              <a:buNone/>
              <a:defRPr sz="946" b="1"/>
            </a:lvl6pPr>
            <a:lvl7pPr marL="1619833" indent="0">
              <a:buNone/>
              <a:defRPr sz="946" b="1"/>
            </a:lvl7pPr>
            <a:lvl8pPr marL="1889804" indent="0">
              <a:buNone/>
              <a:defRPr sz="946" b="1"/>
            </a:lvl8pPr>
            <a:lvl9pPr marL="2159777" indent="0">
              <a:buNone/>
              <a:defRPr sz="946" b="1"/>
            </a:lvl9pPr>
          </a:lstStyle>
          <a:p>
            <a:pPr lvl="0"/>
            <a:r>
              <a:rPr lang="en-US"/>
              <a:t>Edit Master text styles</a:t>
            </a:r>
          </a:p>
        </p:txBody>
      </p:sp>
      <p:sp>
        <p:nvSpPr>
          <p:cNvPr id="10" name="Text Placeholder 3"/>
          <p:cNvSpPr>
            <a:spLocks noGrp="1"/>
          </p:cNvSpPr>
          <p:nvPr>
            <p:ph type="body" sz="half" idx="16"/>
          </p:nvPr>
        </p:nvSpPr>
        <p:spPr>
          <a:xfrm>
            <a:off x="4441435" y="2571751"/>
            <a:ext cx="3300984" cy="3219450"/>
          </a:xfrm>
        </p:spPr>
        <p:txBody>
          <a:bodyPr anchor="t">
            <a:normAutofit/>
          </a:bodyPr>
          <a:lstStyle>
            <a:lvl1pPr marL="0" indent="0" algn="ctr">
              <a:buNone/>
              <a:defRPr sz="827"/>
            </a:lvl1pPr>
            <a:lvl2pPr marL="269972" indent="0">
              <a:buNone/>
              <a:defRPr sz="708"/>
            </a:lvl2pPr>
            <a:lvl3pPr marL="539944" indent="0">
              <a:buNone/>
              <a:defRPr sz="590"/>
            </a:lvl3pPr>
            <a:lvl4pPr marL="809916" indent="0">
              <a:buNone/>
              <a:defRPr sz="532"/>
            </a:lvl4pPr>
            <a:lvl5pPr marL="1079887" indent="0">
              <a:buNone/>
              <a:defRPr sz="532"/>
            </a:lvl5pPr>
            <a:lvl6pPr marL="1349861" indent="0">
              <a:buNone/>
              <a:defRPr sz="532"/>
            </a:lvl6pPr>
            <a:lvl7pPr marL="1619833" indent="0">
              <a:buNone/>
              <a:defRPr sz="532"/>
            </a:lvl7pPr>
            <a:lvl8pPr marL="1889804" indent="0">
              <a:buNone/>
              <a:defRPr sz="532"/>
            </a:lvl8pPr>
            <a:lvl9pPr marL="2159777" indent="0">
              <a:buNone/>
              <a:defRPr sz="532"/>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1417" b="0">
                <a:solidFill>
                  <a:schemeClr val="tx1"/>
                </a:solidFill>
              </a:defRPr>
            </a:lvl1pPr>
            <a:lvl2pPr marL="269972" indent="0">
              <a:buNone/>
              <a:defRPr sz="1182" b="1"/>
            </a:lvl2pPr>
            <a:lvl3pPr marL="539944" indent="0">
              <a:buNone/>
              <a:defRPr sz="1064" b="1"/>
            </a:lvl3pPr>
            <a:lvl4pPr marL="809916" indent="0">
              <a:buNone/>
              <a:defRPr sz="946" b="1"/>
            </a:lvl4pPr>
            <a:lvl5pPr marL="1079887" indent="0">
              <a:buNone/>
              <a:defRPr sz="946" b="1"/>
            </a:lvl5pPr>
            <a:lvl6pPr marL="1349861" indent="0">
              <a:buNone/>
              <a:defRPr sz="946" b="1"/>
            </a:lvl6pPr>
            <a:lvl7pPr marL="1619833" indent="0">
              <a:buNone/>
              <a:defRPr sz="946" b="1"/>
            </a:lvl7pPr>
            <a:lvl8pPr marL="1889804" indent="0">
              <a:buNone/>
              <a:defRPr sz="946" b="1"/>
            </a:lvl8pPr>
            <a:lvl9pPr marL="2159777" indent="0">
              <a:buNone/>
              <a:defRPr sz="946" b="1"/>
            </a:lvl9pPr>
          </a:lstStyle>
          <a:p>
            <a:pPr lvl="0"/>
            <a:r>
              <a:rPr lang="en-US"/>
              <a:t>Edit Master text styles</a:t>
            </a:r>
          </a:p>
        </p:txBody>
      </p:sp>
      <p:sp>
        <p:nvSpPr>
          <p:cNvPr id="12" name="Text Placeholder 3"/>
          <p:cNvSpPr>
            <a:spLocks noGrp="1"/>
          </p:cNvSpPr>
          <p:nvPr>
            <p:ph type="body" sz="half" idx="17"/>
          </p:nvPr>
        </p:nvSpPr>
        <p:spPr>
          <a:xfrm>
            <a:off x="7966572" y="2571751"/>
            <a:ext cx="3300984" cy="3219450"/>
          </a:xfrm>
        </p:spPr>
        <p:txBody>
          <a:bodyPr anchor="t">
            <a:normAutofit/>
          </a:bodyPr>
          <a:lstStyle>
            <a:lvl1pPr marL="0" indent="0" algn="ctr">
              <a:buNone/>
              <a:defRPr sz="827"/>
            </a:lvl1pPr>
            <a:lvl2pPr marL="269972" indent="0">
              <a:buNone/>
              <a:defRPr sz="708"/>
            </a:lvl2pPr>
            <a:lvl3pPr marL="539944" indent="0">
              <a:buNone/>
              <a:defRPr sz="590"/>
            </a:lvl3pPr>
            <a:lvl4pPr marL="809916" indent="0">
              <a:buNone/>
              <a:defRPr sz="532"/>
            </a:lvl4pPr>
            <a:lvl5pPr marL="1079887" indent="0">
              <a:buNone/>
              <a:defRPr sz="532"/>
            </a:lvl5pPr>
            <a:lvl6pPr marL="1349861" indent="0">
              <a:buNone/>
              <a:defRPr sz="532"/>
            </a:lvl6pPr>
            <a:lvl7pPr marL="1619833" indent="0">
              <a:buNone/>
              <a:defRPr sz="532"/>
            </a:lvl7pPr>
            <a:lvl8pPr marL="1889804" indent="0">
              <a:buNone/>
              <a:defRPr sz="532"/>
            </a:lvl8pPr>
            <a:lvl9pPr marL="2159777" indent="0">
              <a:buNone/>
              <a:defRPr sz="532"/>
            </a:lvl9pPr>
          </a:lstStyle>
          <a:p>
            <a:pPr lvl="0"/>
            <a:r>
              <a:rPr lang="en-US"/>
              <a:t>Edit Master text styles</a:t>
            </a:r>
          </a:p>
        </p:txBody>
      </p:sp>
      <p:sp>
        <p:nvSpPr>
          <p:cNvPr id="3" name="Date Placeholder 2"/>
          <p:cNvSpPr>
            <a:spLocks noGrp="1"/>
          </p:cNvSpPr>
          <p:nvPr>
            <p:ph type="dt" sz="half" idx="10"/>
          </p:nvPr>
        </p:nvSpPr>
        <p:spPr/>
        <p:txBody>
          <a:bodyPr/>
          <a:lstStyle/>
          <a:p>
            <a:fld id="{C4BB468C-0A74-436A-ABE2-003BB96A12F8}" type="datetimeFigureOut">
              <a:rPr lang="en-US" smtClean="0"/>
              <a:t>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6E44A9-595F-4F74-BD59-791D774B0B3D}" type="slidenum">
              <a:rPr lang="en-US" smtClean="0"/>
              <a:t>‹#›</a:t>
            </a:fld>
            <a:endParaRPr lang="en-US"/>
          </a:p>
        </p:txBody>
      </p:sp>
    </p:spTree>
    <p:extLst>
      <p:ext uri="{BB962C8B-B14F-4D97-AF65-F5344CB8AC3E}">
        <p14:creationId xmlns:p14="http://schemas.microsoft.com/office/powerpoint/2010/main" val="15463802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7" y="1818215"/>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3" y="1818215"/>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5"/>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1182" b="0">
                <a:solidFill>
                  <a:schemeClr val="tx1"/>
                </a:solidFill>
              </a:defRPr>
            </a:lvl1pPr>
            <a:lvl2pPr marL="269972" indent="0">
              <a:buNone/>
              <a:defRPr sz="1182" b="1"/>
            </a:lvl2pPr>
            <a:lvl3pPr marL="539944" indent="0">
              <a:buNone/>
              <a:defRPr sz="1064" b="1"/>
            </a:lvl3pPr>
            <a:lvl4pPr marL="809916" indent="0">
              <a:buNone/>
              <a:defRPr sz="946" b="1"/>
            </a:lvl4pPr>
            <a:lvl5pPr marL="1079887" indent="0">
              <a:buNone/>
              <a:defRPr sz="946" b="1"/>
            </a:lvl5pPr>
            <a:lvl6pPr marL="1349861" indent="0">
              <a:buNone/>
              <a:defRPr sz="946" b="1"/>
            </a:lvl6pPr>
            <a:lvl7pPr marL="1619833" indent="0">
              <a:buNone/>
              <a:defRPr sz="946" b="1"/>
            </a:lvl7pPr>
            <a:lvl8pPr marL="1889804" indent="0">
              <a:buNone/>
              <a:defRPr sz="946" b="1"/>
            </a:lvl8pPr>
            <a:lvl9pPr marL="2159777" indent="0">
              <a:buNone/>
              <a:defRPr sz="946" b="1"/>
            </a:lvl9pPr>
          </a:lstStyle>
          <a:p>
            <a:pPr lvl="0"/>
            <a:r>
              <a:rPr lang="en-US"/>
              <a:t>Edit Master text styles</a:t>
            </a:r>
          </a:p>
        </p:txBody>
      </p:sp>
      <p:sp>
        <p:nvSpPr>
          <p:cNvPr id="20" name="Picture Placeholder 2"/>
          <p:cNvSpPr>
            <a:spLocks noGrp="1" noChangeAspect="1"/>
          </p:cNvSpPr>
          <p:nvPr>
            <p:ph type="pic" idx="15"/>
          </p:nvPr>
        </p:nvSpPr>
        <p:spPr>
          <a:xfrm>
            <a:off x="1018103" y="1938929"/>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946"/>
            </a:lvl1pPr>
            <a:lvl2pPr marL="269972" indent="0">
              <a:buNone/>
              <a:defRPr sz="946"/>
            </a:lvl2pPr>
            <a:lvl3pPr marL="539944" indent="0">
              <a:buNone/>
              <a:defRPr sz="946"/>
            </a:lvl3pPr>
            <a:lvl4pPr marL="809916" indent="0">
              <a:buNone/>
              <a:defRPr sz="946"/>
            </a:lvl4pPr>
            <a:lvl5pPr marL="1079887" indent="0">
              <a:buNone/>
              <a:defRPr sz="946"/>
            </a:lvl5pPr>
            <a:lvl6pPr marL="1349861" indent="0">
              <a:buNone/>
              <a:defRPr sz="946"/>
            </a:lvl6pPr>
            <a:lvl7pPr marL="1619833" indent="0">
              <a:buNone/>
              <a:defRPr sz="946"/>
            </a:lvl7pPr>
            <a:lvl8pPr marL="1889804" indent="0">
              <a:buNone/>
              <a:defRPr sz="946"/>
            </a:lvl8pPr>
            <a:lvl9pPr marL="2159777" indent="0">
              <a:buNone/>
              <a:defRPr sz="946"/>
            </a:lvl9pPr>
          </a:lstStyle>
          <a:p>
            <a:r>
              <a:rPr lang="en-US"/>
              <a:t>Click icon to add picture</a:t>
            </a:r>
            <a:endParaRPr lang="en-US" dirty="0"/>
          </a:p>
        </p:txBody>
      </p:sp>
      <p:sp>
        <p:nvSpPr>
          <p:cNvPr id="21" name="Text Placeholder 3"/>
          <p:cNvSpPr>
            <a:spLocks noGrp="1"/>
          </p:cNvSpPr>
          <p:nvPr>
            <p:ph type="body" sz="half" idx="18"/>
          </p:nvPr>
        </p:nvSpPr>
        <p:spPr>
          <a:xfrm>
            <a:off x="913795" y="4480380"/>
            <a:ext cx="3300984" cy="1310833"/>
          </a:xfrm>
        </p:spPr>
        <p:txBody>
          <a:bodyPr anchor="t">
            <a:normAutofit/>
          </a:bodyPr>
          <a:lstStyle>
            <a:lvl1pPr marL="0" indent="0" algn="ctr">
              <a:buNone/>
              <a:defRPr sz="827"/>
            </a:lvl1pPr>
            <a:lvl2pPr marL="269972" indent="0">
              <a:buNone/>
              <a:defRPr sz="708"/>
            </a:lvl2pPr>
            <a:lvl3pPr marL="539944" indent="0">
              <a:buNone/>
              <a:defRPr sz="590"/>
            </a:lvl3pPr>
            <a:lvl4pPr marL="809916" indent="0">
              <a:buNone/>
              <a:defRPr sz="532"/>
            </a:lvl4pPr>
            <a:lvl5pPr marL="1079887" indent="0">
              <a:buNone/>
              <a:defRPr sz="532"/>
            </a:lvl5pPr>
            <a:lvl6pPr marL="1349861" indent="0">
              <a:buNone/>
              <a:defRPr sz="532"/>
            </a:lvl6pPr>
            <a:lvl7pPr marL="1619833" indent="0">
              <a:buNone/>
              <a:defRPr sz="532"/>
            </a:lvl7pPr>
            <a:lvl8pPr marL="1889804" indent="0">
              <a:buNone/>
              <a:defRPr sz="532"/>
            </a:lvl8pPr>
            <a:lvl9pPr marL="2159777" indent="0">
              <a:buNone/>
              <a:defRPr sz="532"/>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1182" b="0">
                <a:solidFill>
                  <a:schemeClr val="tx1"/>
                </a:solidFill>
              </a:defRPr>
            </a:lvl1pPr>
            <a:lvl2pPr marL="269972" indent="0">
              <a:buNone/>
              <a:defRPr sz="1182" b="1"/>
            </a:lvl2pPr>
            <a:lvl3pPr marL="539944" indent="0">
              <a:buNone/>
              <a:defRPr sz="1064" b="1"/>
            </a:lvl3pPr>
            <a:lvl4pPr marL="809916" indent="0">
              <a:buNone/>
              <a:defRPr sz="946" b="1"/>
            </a:lvl4pPr>
            <a:lvl5pPr marL="1079887" indent="0">
              <a:buNone/>
              <a:defRPr sz="946" b="1"/>
            </a:lvl5pPr>
            <a:lvl6pPr marL="1349861" indent="0">
              <a:buNone/>
              <a:defRPr sz="946" b="1"/>
            </a:lvl6pPr>
            <a:lvl7pPr marL="1619833" indent="0">
              <a:buNone/>
              <a:defRPr sz="946" b="1"/>
            </a:lvl7pPr>
            <a:lvl8pPr marL="1889804" indent="0">
              <a:buNone/>
              <a:defRPr sz="946" b="1"/>
            </a:lvl8pPr>
            <a:lvl9pPr marL="2159777" indent="0">
              <a:buNone/>
              <a:defRPr sz="946" b="1"/>
            </a:lvl9pPr>
          </a:lstStyle>
          <a:p>
            <a:pPr lvl="0"/>
            <a:r>
              <a:rPr lang="en-US"/>
              <a:t>Edit Master text styles</a:t>
            </a:r>
          </a:p>
        </p:txBody>
      </p:sp>
      <p:sp>
        <p:nvSpPr>
          <p:cNvPr id="23" name="Picture Placeholder 2"/>
          <p:cNvSpPr>
            <a:spLocks noGrp="1" noChangeAspect="1"/>
          </p:cNvSpPr>
          <p:nvPr>
            <p:ph type="pic" idx="21"/>
          </p:nvPr>
        </p:nvSpPr>
        <p:spPr>
          <a:xfrm>
            <a:off x="4545743" y="1939106"/>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946"/>
            </a:lvl1pPr>
            <a:lvl2pPr marL="269972" indent="0">
              <a:buNone/>
              <a:defRPr sz="946"/>
            </a:lvl2pPr>
            <a:lvl3pPr marL="539944" indent="0">
              <a:buNone/>
              <a:defRPr sz="946"/>
            </a:lvl3pPr>
            <a:lvl4pPr marL="809916" indent="0">
              <a:buNone/>
              <a:defRPr sz="946"/>
            </a:lvl4pPr>
            <a:lvl5pPr marL="1079887" indent="0">
              <a:buNone/>
              <a:defRPr sz="946"/>
            </a:lvl5pPr>
            <a:lvl6pPr marL="1349861" indent="0">
              <a:buNone/>
              <a:defRPr sz="946"/>
            </a:lvl6pPr>
            <a:lvl7pPr marL="1619833" indent="0">
              <a:buNone/>
              <a:defRPr sz="946"/>
            </a:lvl7pPr>
            <a:lvl8pPr marL="1889804" indent="0">
              <a:buNone/>
              <a:defRPr sz="946"/>
            </a:lvl8pPr>
            <a:lvl9pPr marL="2159777" indent="0">
              <a:buNone/>
              <a:defRPr sz="946"/>
            </a:lvl9pPr>
          </a:lstStyle>
          <a:p>
            <a:r>
              <a:rPr lang="en-US"/>
              <a:t>Click icon to add picture</a:t>
            </a:r>
            <a:endParaRPr lang="en-US" dirty="0"/>
          </a:p>
        </p:txBody>
      </p:sp>
      <p:sp>
        <p:nvSpPr>
          <p:cNvPr id="24" name="Text Placeholder 3"/>
          <p:cNvSpPr>
            <a:spLocks noGrp="1"/>
          </p:cNvSpPr>
          <p:nvPr>
            <p:ph type="body" sz="half" idx="19"/>
          </p:nvPr>
        </p:nvSpPr>
        <p:spPr>
          <a:xfrm>
            <a:off x="4441435" y="4480380"/>
            <a:ext cx="3300984" cy="1310833"/>
          </a:xfrm>
        </p:spPr>
        <p:txBody>
          <a:bodyPr anchor="t">
            <a:normAutofit/>
          </a:bodyPr>
          <a:lstStyle>
            <a:lvl1pPr marL="0" indent="0" algn="ctr">
              <a:buNone/>
              <a:defRPr sz="827"/>
            </a:lvl1pPr>
            <a:lvl2pPr marL="269972" indent="0">
              <a:buNone/>
              <a:defRPr sz="708"/>
            </a:lvl2pPr>
            <a:lvl3pPr marL="539944" indent="0">
              <a:buNone/>
              <a:defRPr sz="590"/>
            </a:lvl3pPr>
            <a:lvl4pPr marL="809916" indent="0">
              <a:buNone/>
              <a:defRPr sz="532"/>
            </a:lvl4pPr>
            <a:lvl5pPr marL="1079887" indent="0">
              <a:buNone/>
              <a:defRPr sz="532"/>
            </a:lvl5pPr>
            <a:lvl6pPr marL="1349861" indent="0">
              <a:buNone/>
              <a:defRPr sz="532"/>
            </a:lvl6pPr>
            <a:lvl7pPr marL="1619833" indent="0">
              <a:buNone/>
              <a:defRPr sz="532"/>
            </a:lvl7pPr>
            <a:lvl8pPr marL="1889804" indent="0">
              <a:buNone/>
              <a:defRPr sz="532"/>
            </a:lvl8pPr>
            <a:lvl9pPr marL="2159777" indent="0">
              <a:buNone/>
              <a:defRPr sz="532"/>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1182" b="0">
                <a:solidFill>
                  <a:schemeClr val="tx1"/>
                </a:solidFill>
              </a:defRPr>
            </a:lvl1pPr>
            <a:lvl2pPr marL="269972" indent="0">
              <a:buNone/>
              <a:defRPr sz="1182" b="1"/>
            </a:lvl2pPr>
            <a:lvl3pPr marL="539944" indent="0">
              <a:buNone/>
              <a:defRPr sz="1064" b="1"/>
            </a:lvl3pPr>
            <a:lvl4pPr marL="809916" indent="0">
              <a:buNone/>
              <a:defRPr sz="946" b="1"/>
            </a:lvl4pPr>
            <a:lvl5pPr marL="1079887" indent="0">
              <a:buNone/>
              <a:defRPr sz="946" b="1"/>
            </a:lvl5pPr>
            <a:lvl6pPr marL="1349861" indent="0">
              <a:buNone/>
              <a:defRPr sz="946" b="1"/>
            </a:lvl6pPr>
            <a:lvl7pPr marL="1619833" indent="0">
              <a:buNone/>
              <a:defRPr sz="946" b="1"/>
            </a:lvl7pPr>
            <a:lvl8pPr marL="1889804" indent="0">
              <a:buNone/>
              <a:defRPr sz="946" b="1"/>
            </a:lvl8pPr>
            <a:lvl9pPr marL="2159777" indent="0">
              <a:buNone/>
              <a:defRPr sz="946" b="1"/>
            </a:lvl9pPr>
          </a:lstStyle>
          <a:p>
            <a:pPr lvl="0"/>
            <a:r>
              <a:rPr lang="en-US"/>
              <a:t>Edit Master text styles</a:t>
            </a:r>
          </a:p>
        </p:txBody>
      </p:sp>
      <p:sp>
        <p:nvSpPr>
          <p:cNvPr id="26" name="Picture Placeholder 2"/>
          <p:cNvSpPr>
            <a:spLocks noGrp="1" noChangeAspect="1"/>
          </p:cNvSpPr>
          <p:nvPr>
            <p:ph type="pic" idx="22"/>
          </p:nvPr>
        </p:nvSpPr>
        <p:spPr>
          <a:xfrm>
            <a:off x="8075699" y="1934433"/>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946"/>
            </a:lvl1pPr>
            <a:lvl2pPr marL="269972" indent="0">
              <a:buNone/>
              <a:defRPr sz="946"/>
            </a:lvl2pPr>
            <a:lvl3pPr marL="539944" indent="0">
              <a:buNone/>
              <a:defRPr sz="946"/>
            </a:lvl3pPr>
            <a:lvl4pPr marL="809916" indent="0">
              <a:buNone/>
              <a:defRPr sz="946"/>
            </a:lvl4pPr>
            <a:lvl5pPr marL="1079887" indent="0">
              <a:buNone/>
              <a:defRPr sz="946"/>
            </a:lvl5pPr>
            <a:lvl6pPr marL="1349861" indent="0">
              <a:buNone/>
              <a:defRPr sz="946"/>
            </a:lvl6pPr>
            <a:lvl7pPr marL="1619833" indent="0">
              <a:buNone/>
              <a:defRPr sz="946"/>
            </a:lvl7pPr>
            <a:lvl8pPr marL="1889804" indent="0">
              <a:buNone/>
              <a:defRPr sz="946"/>
            </a:lvl8pPr>
            <a:lvl9pPr marL="2159777" indent="0">
              <a:buNone/>
              <a:defRPr sz="946"/>
            </a:lvl9pPr>
          </a:lstStyle>
          <a:p>
            <a:r>
              <a:rPr lang="en-US"/>
              <a:t>Click icon to add picture</a:t>
            </a:r>
            <a:endParaRPr lang="en-US" dirty="0"/>
          </a:p>
        </p:txBody>
      </p:sp>
      <p:sp>
        <p:nvSpPr>
          <p:cNvPr id="27" name="Text Placeholder 3"/>
          <p:cNvSpPr>
            <a:spLocks noGrp="1"/>
          </p:cNvSpPr>
          <p:nvPr>
            <p:ph type="body" sz="half" idx="20"/>
          </p:nvPr>
        </p:nvSpPr>
        <p:spPr>
          <a:xfrm>
            <a:off x="7966572" y="4480377"/>
            <a:ext cx="3300984" cy="1310836"/>
          </a:xfrm>
        </p:spPr>
        <p:txBody>
          <a:bodyPr anchor="t">
            <a:normAutofit/>
          </a:bodyPr>
          <a:lstStyle>
            <a:lvl1pPr marL="0" indent="0" algn="ctr">
              <a:buNone/>
              <a:defRPr sz="827"/>
            </a:lvl1pPr>
            <a:lvl2pPr marL="269972" indent="0">
              <a:buNone/>
              <a:defRPr sz="708"/>
            </a:lvl2pPr>
            <a:lvl3pPr marL="539944" indent="0">
              <a:buNone/>
              <a:defRPr sz="590"/>
            </a:lvl3pPr>
            <a:lvl4pPr marL="809916" indent="0">
              <a:buNone/>
              <a:defRPr sz="532"/>
            </a:lvl4pPr>
            <a:lvl5pPr marL="1079887" indent="0">
              <a:buNone/>
              <a:defRPr sz="532"/>
            </a:lvl5pPr>
            <a:lvl6pPr marL="1349861" indent="0">
              <a:buNone/>
              <a:defRPr sz="532"/>
            </a:lvl6pPr>
            <a:lvl7pPr marL="1619833" indent="0">
              <a:buNone/>
              <a:defRPr sz="532"/>
            </a:lvl7pPr>
            <a:lvl8pPr marL="1889804" indent="0">
              <a:buNone/>
              <a:defRPr sz="532"/>
            </a:lvl8pPr>
            <a:lvl9pPr marL="2159777" indent="0">
              <a:buNone/>
              <a:defRPr sz="532"/>
            </a:lvl9pPr>
          </a:lstStyle>
          <a:p>
            <a:pPr lvl="0"/>
            <a:r>
              <a:rPr lang="en-US"/>
              <a:t>Edit Master text styles</a:t>
            </a:r>
          </a:p>
        </p:txBody>
      </p:sp>
      <p:sp>
        <p:nvSpPr>
          <p:cNvPr id="3" name="Date Placeholder 2"/>
          <p:cNvSpPr>
            <a:spLocks noGrp="1"/>
          </p:cNvSpPr>
          <p:nvPr>
            <p:ph type="dt" sz="half" idx="10"/>
          </p:nvPr>
        </p:nvSpPr>
        <p:spPr/>
        <p:txBody>
          <a:bodyPr/>
          <a:lstStyle/>
          <a:p>
            <a:fld id="{C4BB468C-0A74-436A-ABE2-003BB96A12F8}" type="datetimeFigureOut">
              <a:rPr lang="en-US" smtClean="0"/>
              <a:t>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6E44A9-595F-4F74-BD59-791D774B0B3D}" type="slidenum">
              <a:rPr lang="en-US" smtClean="0"/>
              <a:t>‹#›</a:t>
            </a:fld>
            <a:endParaRPr lang="en-US"/>
          </a:p>
        </p:txBody>
      </p:sp>
    </p:spTree>
    <p:extLst>
      <p:ext uri="{BB962C8B-B14F-4D97-AF65-F5344CB8AC3E}">
        <p14:creationId xmlns:p14="http://schemas.microsoft.com/office/powerpoint/2010/main" val="14394066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BB468C-0A74-436A-ABE2-003BB96A12F8}" type="datetimeFigureOut">
              <a:rPr lang="en-US" smtClean="0"/>
              <a:t>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6E44A9-595F-4F74-BD59-791D774B0B3D}" type="slidenum">
              <a:rPr lang="en-US" smtClean="0"/>
              <a:t>‹#›</a:t>
            </a:fld>
            <a:endParaRPr lang="en-US"/>
          </a:p>
        </p:txBody>
      </p:sp>
    </p:spTree>
    <p:extLst>
      <p:ext uri="{BB962C8B-B14F-4D97-AF65-F5344CB8AC3E}">
        <p14:creationId xmlns:p14="http://schemas.microsoft.com/office/powerpoint/2010/main" val="36442109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76" y="609612"/>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9" y="609612"/>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BB468C-0A74-436A-ABE2-003BB96A12F8}" type="datetimeFigureOut">
              <a:rPr lang="en-US" smtClean="0"/>
              <a:t>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6E44A9-595F-4F74-BD59-791D774B0B3D}" type="slidenum">
              <a:rPr lang="en-US" smtClean="0"/>
              <a:t>‹#›</a:t>
            </a:fld>
            <a:endParaRPr lang="en-US"/>
          </a:p>
        </p:txBody>
      </p:sp>
    </p:spTree>
    <p:extLst>
      <p:ext uri="{BB962C8B-B14F-4D97-AF65-F5344CB8AC3E}">
        <p14:creationId xmlns:p14="http://schemas.microsoft.com/office/powerpoint/2010/main" val="195584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BB468C-0A74-436A-ABE2-003BB96A12F8}" type="datetimeFigureOut">
              <a:rPr lang="en-US" smtClean="0"/>
              <a:t>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6E44A9-595F-4F74-BD59-791D774B0B3D}" type="slidenum">
              <a:rPr lang="en-US" smtClean="0"/>
              <a:t>‹#›</a:t>
            </a:fld>
            <a:endParaRPr lang="en-US"/>
          </a:p>
        </p:txBody>
      </p:sp>
    </p:spTree>
    <p:extLst>
      <p:ext uri="{BB962C8B-B14F-4D97-AF65-F5344CB8AC3E}">
        <p14:creationId xmlns:p14="http://schemas.microsoft.com/office/powerpoint/2010/main" val="2611549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79"/>
            <a:ext cx="9590551" cy="1828813"/>
          </a:xfrm>
        </p:spPr>
        <p:txBody>
          <a:bodyPr anchor="b"/>
          <a:lstStyle>
            <a:lvl1pPr algn="ctr">
              <a:defRPr sz="2362"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1" cy="1507054"/>
          </a:xfrm>
        </p:spPr>
        <p:txBody>
          <a:bodyPr anchor="t"/>
          <a:lstStyle>
            <a:lvl1pPr marL="0" indent="0" algn="ctr">
              <a:buNone/>
              <a:defRPr sz="1182">
                <a:solidFill>
                  <a:schemeClr val="tx1"/>
                </a:solidFill>
              </a:defRPr>
            </a:lvl1pPr>
            <a:lvl2pPr marL="269972" indent="0">
              <a:buNone/>
              <a:defRPr sz="1064">
                <a:solidFill>
                  <a:schemeClr val="tx1">
                    <a:tint val="75000"/>
                  </a:schemeClr>
                </a:solidFill>
              </a:defRPr>
            </a:lvl2pPr>
            <a:lvl3pPr marL="539944" indent="0">
              <a:buNone/>
              <a:defRPr sz="946">
                <a:solidFill>
                  <a:schemeClr val="tx1">
                    <a:tint val="75000"/>
                  </a:schemeClr>
                </a:solidFill>
              </a:defRPr>
            </a:lvl3pPr>
            <a:lvl4pPr marL="809916" indent="0">
              <a:buNone/>
              <a:defRPr sz="827">
                <a:solidFill>
                  <a:schemeClr val="tx1">
                    <a:tint val="75000"/>
                  </a:schemeClr>
                </a:solidFill>
              </a:defRPr>
            </a:lvl4pPr>
            <a:lvl5pPr marL="1079887" indent="0">
              <a:buNone/>
              <a:defRPr sz="827">
                <a:solidFill>
                  <a:schemeClr val="tx1">
                    <a:tint val="75000"/>
                  </a:schemeClr>
                </a:solidFill>
              </a:defRPr>
            </a:lvl5pPr>
            <a:lvl6pPr marL="1349861" indent="0">
              <a:buNone/>
              <a:defRPr sz="827">
                <a:solidFill>
                  <a:schemeClr val="tx1">
                    <a:tint val="75000"/>
                  </a:schemeClr>
                </a:solidFill>
              </a:defRPr>
            </a:lvl6pPr>
            <a:lvl7pPr marL="1619833" indent="0">
              <a:buNone/>
              <a:defRPr sz="827">
                <a:solidFill>
                  <a:schemeClr val="tx1">
                    <a:tint val="75000"/>
                  </a:schemeClr>
                </a:solidFill>
              </a:defRPr>
            </a:lvl7pPr>
            <a:lvl8pPr marL="1889804" indent="0">
              <a:buNone/>
              <a:defRPr sz="827">
                <a:solidFill>
                  <a:schemeClr val="tx1">
                    <a:tint val="75000"/>
                  </a:schemeClr>
                </a:solidFill>
              </a:defRPr>
            </a:lvl8pPr>
            <a:lvl9pPr marL="2159777" indent="0">
              <a:buNone/>
              <a:defRPr sz="82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BB468C-0A74-436A-ABE2-003BB96A12F8}" type="datetimeFigureOut">
              <a:rPr lang="en-US" smtClean="0"/>
              <a:t>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6E44A9-595F-4F74-BD59-791D774B0B3D}" type="slidenum">
              <a:rPr lang="en-US" smtClean="0"/>
              <a:t>‹#›</a:t>
            </a:fld>
            <a:endParaRPr lang="en-US"/>
          </a:p>
        </p:txBody>
      </p:sp>
    </p:spTree>
    <p:extLst>
      <p:ext uri="{BB962C8B-B14F-4D97-AF65-F5344CB8AC3E}">
        <p14:creationId xmlns:p14="http://schemas.microsoft.com/office/powerpoint/2010/main" val="3418506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803"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51"/>
            <a:ext cx="5064665" cy="4058752"/>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4BB468C-0A74-436A-ABE2-003BB96A12F8}" type="datetimeFigureOut">
              <a:rPr lang="en-US" smtClean="0"/>
              <a:t>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6E44A9-595F-4F74-BD59-791D774B0B3D}" type="slidenum">
              <a:rPr lang="en-US" smtClean="0"/>
              <a:t>‹#›</a:t>
            </a:fld>
            <a:endParaRPr lang="en-US"/>
          </a:p>
        </p:txBody>
      </p:sp>
    </p:spTree>
    <p:extLst>
      <p:ext uri="{BB962C8B-B14F-4D97-AF65-F5344CB8AC3E}">
        <p14:creationId xmlns:p14="http://schemas.microsoft.com/office/powerpoint/2010/main" val="230329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9" y="1734506"/>
            <a:ext cx="5089072" cy="4148770"/>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7" y="1734506"/>
            <a:ext cx="5089072" cy="4148770"/>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1417" b="0"/>
            </a:lvl1pPr>
            <a:lvl2pPr marL="269972" indent="0">
              <a:buNone/>
              <a:defRPr sz="1182" b="1"/>
            </a:lvl2pPr>
            <a:lvl3pPr marL="539944" indent="0">
              <a:buNone/>
              <a:defRPr sz="1064" b="1"/>
            </a:lvl3pPr>
            <a:lvl4pPr marL="809916" indent="0">
              <a:buNone/>
              <a:defRPr sz="946" b="1"/>
            </a:lvl4pPr>
            <a:lvl5pPr marL="1079887" indent="0">
              <a:buNone/>
              <a:defRPr sz="946" b="1"/>
            </a:lvl5pPr>
            <a:lvl6pPr marL="1349861" indent="0">
              <a:buNone/>
              <a:defRPr sz="946" b="1"/>
            </a:lvl6pPr>
            <a:lvl7pPr marL="1619833" indent="0">
              <a:buNone/>
              <a:defRPr sz="946" b="1"/>
            </a:lvl7pPr>
            <a:lvl8pPr marL="1889804" indent="0">
              <a:buNone/>
              <a:defRPr sz="946" b="1"/>
            </a:lvl8pPr>
            <a:lvl9pPr marL="2159777" indent="0">
              <a:buNone/>
              <a:defRPr sz="946" b="1"/>
            </a:lvl9pPr>
          </a:lstStyle>
          <a:p>
            <a:pPr lvl="0"/>
            <a:r>
              <a:rPr lang="en-US"/>
              <a:t>Edit Master text styles</a:t>
            </a:r>
          </a:p>
        </p:txBody>
      </p:sp>
      <p:sp>
        <p:nvSpPr>
          <p:cNvPr id="4" name="Content Placeholder 3"/>
          <p:cNvSpPr>
            <a:spLocks noGrp="1"/>
          </p:cNvSpPr>
          <p:nvPr>
            <p:ph sz="half" idx="2"/>
          </p:nvPr>
        </p:nvSpPr>
        <p:spPr>
          <a:xfrm>
            <a:off x="1005872" y="2380139"/>
            <a:ext cx="4876344" cy="3411064"/>
          </a:xfrm>
        </p:spPr>
        <p:txBody>
          <a:bodyPr anchor="t">
            <a:normAutofit/>
          </a:bodyPr>
          <a:lstStyle>
            <a:lvl1pPr>
              <a:defRPr sz="1064"/>
            </a:lvl1pPr>
            <a:lvl2pPr>
              <a:defRPr sz="946"/>
            </a:lvl2pPr>
            <a:lvl3pPr>
              <a:defRPr sz="827"/>
            </a:lvl3pPr>
            <a:lvl4pPr>
              <a:defRPr sz="708"/>
            </a:lvl4pPr>
            <a:lvl5pPr>
              <a:defRPr sz="708"/>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8"/>
            <a:ext cx="4895330" cy="544883"/>
          </a:xfrm>
        </p:spPr>
        <p:txBody>
          <a:bodyPr anchor="b">
            <a:noAutofit/>
          </a:bodyPr>
          <a:lstStyle>
            <a:lvl1pPr marL="0" indent="0" algn="ctr">
              <a:buNone/>
              <a:defRPr sz="1417" b="0"/>
            </a:lvl1pPr>
            <a:lvl2pPr marL="269972" indent="0">
              <a:buNone/>
              <a:defRPr sz="1182" b="1"/>
            </a:lvl2pPr>
            <a:lvl3pPr marL="539944" indent="0">
              <a:buNone/>
              <a:defRPr sz="1064" b="1"/>
            </a:lvl3pPr>
            <a:lvl4pPr marL="809916" indent="0">
              <a:buNone/>
              <a:defRPr sz="946" b="1"/>
            </a:lvl4pPr>
            <a:lvl5pPr marL="1079887" indent="0">
              <a:buNone/>
              <a:defRPr sz="946" b="1"/>
            </a:lvl5pPr>
            <a:lvl6pPr marL="1349861" indent="0">
              <a:buNone/>
              <a:defRPr sz="946" b="1"/>
            </a:lvl6pPr>
            <a:lvl7pPr marL="1619833" indent="0">
              <a:buNone/>
              <a:defRPr sz="946" b="1"/>
            </a:lvl7pPr>
            <a:lvl8pPr marL="1889804" indent="0">
              <a:buNone/>
              <a:defRPr sz="946" b="1"/>
            </a:lvl8pPr>
            <a:lvl9pPr marL="2159777" indent="0">
              <a:buNone/>
              <a:defRPr sz="946" b="1"/>
            </a:lvl9pPr>
          </a:lstStyle>
          <a:p>
            <a:pPr lvl="0"/>
            <a:r>
              <a:rPr lang="en-US"/>
              <a:t>Edit Master text styles</a:t>
            </a:r>
          </a:p>
        </p:txBody>
      </p:sp>
      <p:sp>
        <p:nvSpPr>
          <p:cNvPr id="6" name="Content Placeholder 5"/>
          <p:cNvSpPr>
            <a:spLocks noGrp="1"/>
          </p:cNvSpPr>
          <p:nvPr>
            <p:ph sz="quarter" idx="4"/>
          </p:nvPr>
        </p:nvSpPr>
        <p:spPr>
          <a:xfrm>
            <a:off x="6294967" y="2380139"/>
            <a:ext cx="4895330" cy="3411064"/>
          </a:xfrm>
        </p:spPr>
        <p:txBody>
          <a:bodyPr anchor="t">
            <a:normAutofit/>
          </a:bodyPr>
          <a:lstStyle>
            <a:lvl1pPr>
              <a:defRPr sz="1064"/>
            </a:lvl1pPr>
            <a:lvl2pPr>
              <a:defRPr sz="946"/>
            </a:lvl2pPr>
            <a:lvl3pPr>
              <a:defRPr sz="827"/>
            </a:lvl3pPr>
            <a:lvl4pPr>
              <a:defRPr sz="708"/>
            </a:lvl4pPr>
            <a:lvl5pPr>
              <a:defRPr sz="708"/>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4BB468C-0A74-436A-ABE2-003BB96A12F8}" type="datetimeFigureOut">
              <a:rPr lang="en-US" smtClean="0"/>
              <a:t>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6E44A9-595F-4F74-BD59-791D774B0B3D}" type="slidenum">
              <a:rPr lang="en-US" smtClean="0"/>
              <a:t>‹#›</a:t>
            </a:fld>
            <a:endParaRPr lang="en-US"/>
          </a:p>
        </p:txBody>
      </p:sp>
    </p:spTree>
    <p:extLst>
      <p:ext uri="{BB962C8B-B14F-4D97-AF65-F5344CB8AC3E}">
        <p14:creationId xmlns:p14="http://schemas.microsoft.com/office/powerpoint/2010/main" val="2241583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32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4BB468C-0A74-436A-ABE2-003BB96A12F8}" type="datetimeFigureOut">
              <a:rPr lang="en-US" smtClean="0"/>
              <a:t>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6E44A9-595F-4F74-BD59-791D774B0B3D}" type="slidenum">
              <a:rPr lang="en-US" smtClean="0"/>
              <a:t>‹#›</a:t>
            </a:fld>
            <a:endParaRPr lang="en-US"/>
          </a:p>
        </p:txBody>
      </p:sp>
    </p:spTree>
    <p:extLst>
      <p:ext uri="{BB962C8B-B14F-4D97-AF65-F5344CB8AC3E}">
        <p14:creationId xmlns:p14="http://schemas.microsoft.com/office/powerpoint/2010/main" val="2928883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BB468C-0A74-436A-ABE2-003BB96A12F8}" type="datetimeFigureOut">
              <a:rPr lang="en-US" smtClean="0"/>
              <a:t>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6E44A9-595F-4F74-BD59-791D774B0B3D}" type="slidenum">
              <a:rPr lang="en-US" smtClean="0"/>
              <a:t>‹#›</a:t>
            </a:fld>
            <a:endParaRPr lang="en-US"/>
          </a:p>
        </p:txBody>
      </p:sp>
    </p:spTree>
    <p:extLst>
      <p:ext uri="{BB962C8B-B14F-4D97-AF65-F5344CB8AC3E}">
        <p14:creationId xmlns:p14="http://schemas.microsoft.com/office/powerpoint/2010/main" val="2943530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6" y="609611"/>
            <a:ext cx="3706889" cy="1821918"/>
          </a:xfrm>
        </p:spPr>
        <p:txBody>
          <a:bodyPr anchor="b">
            <a:normAutofit/>
          </a:bodyPr>
          <a:lstStyle>
            <a:lvl1pPr algn="ctr">
              <a:defRPr sz="1417" b="0"/>
            </a:lvl1pPr>
          </a:lstStyle>
          <a:p>
            <a:r>
              <a:rPr lang="en-US"/>
              <a:t>Click to edit Master title style</a:t>
            </a:r>
            <a:endParaRPr lang="en-US" dirty="0"/>
          </a:p>
        </p:txBody>
      </p:sp>
      <p:sp>
        <p:nvSpPr>
          <p:cNvPr id="3" name="Content Placeholder 2"/>
          <p:cNvSpPr>
            <a:spLocks noGrp="1"/>
          </p:cNvSpPr>
          <p:nvPr>
            <p:ph idx="1"/>
          </p:nvPr>
        </p:nvSpPr>
        <p:spPr>
          <a:xfrm>
            <a:off x="4855639"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6" y="2431518"/>
            <a:ext cx="3706889" cy="3359681"/>
          </a:xfrm>
        </p:spPr>
        <p:txBody>
          <a:bodyPr anchor="t">
            <a:normAutofit/>
          </a:bodyPr>
          <a:lstStyle>
            <a:lvl1pPr marL="0" indent="0" algn="ctr">
              <a:buNone/>
              <a:defRPr sz="946"/>
            </a:lvl1pPr>
            <a:lvl2pPr marL="269972" indent="0">
              <a:buNone/>
              <a:defRPr sz="708"/>
            </a:lvl2pPr>
            <a:lvl3pPr marL="539944" indent="0">
              <a:buNone/>
              <a:defRPr sz="590"/>
            </a:lvl3pPr>
            <a:lvl4pPr marL="809916" indent="0">
              <a:buNone/>
              <a:defRPr sz="532"/>
            </a:lvl4pPr>
            <a:lvl5pPr marL="1079887" indent="0">
              <a:buNone/>
              <a:defRPr sz="532"/>
            </a:lvl5pPr>
            <a:lvl6pPr marL="1349861" indent="0">
              <a:buNone/>
              <a:defRPr sz="532"/>
            </a:lvl6pPr>
            <a:lvl7pPr marL="1619833" indent="0">
              <a:buNone/>
              <a:defRPr sz="532"/>
            </a:lvl7pPr>
            <a:lvl8pPr marL="1889804" indent="0">
              <a:buNone/>
              <a:defRPr sz="532"/>
            </a:lvl8pPr>
            <a:lvl9pPr marL="2159777" indent="0">
              <a:buNone/>
              <a:defRPr sz="532"/>
            </a:lvl9pPr>
          </a:lstStyle>
          <a:p>
            <a:pPr lvl="0"/>
            <a:r>
              <a:rPr lang="en-US"/>
              <a:t>Edit Master text styles</a:t>
            </a:r>
          </a:p>
        </p:txBody>
      </p:sp>
      <p:sp>
        <p:nvSpPr>
          <p:cNvPr id="5" name="Date Placeholder 4"/>
          <p:cNvSpPr>
            <a:spLocks noGrp="1"/>
          </p:cNvSpPr>
          <p:nvPr>
            <p:ph type="dt" sz="half" idx="10"/>
          </p:nvPr>
        </p:nvSpPr>
        <p:spPr/>
        <p:txBody>
          <a:bodyPr/>
          <a:lstStyle/>
          <a:p>
            <a:fld id="{C4BB468C-0A74-436A-ABE2-003BB96A12F8}" type="datetimeFigureOut">
              <a:rPr lang="en-US" smtClean="0"/>
              <a:t>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6E44A9-595F-4F74-BD59-791D774B0B3D}" type="slidenum">
              <a:rPr lang="en-US" smtClean="0"/>
              <a:t>‹#›</a:t>
            </a:fld>
            <a:endParaRPr lang="en-US"/>
          </a:p>
        </p:txBody>
      </p:sp>
    </p:spTree>
    <p:extLst>
      <p:ext uri="{BB962C8B-B14F-4D97-AF65-F5344CB8AC3E}">
        <p14:creationId xmlns:p14="http://schemas.microsoft.com/office/powerpoint/2010/main" val="1360753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70" y="609600"/>
            <a:ext cx="3584167" cy="5204832"/>
          </a:xfrm>
          <a:prstGeom prst="rect">
            <a:avLst/>
          </a:prstGeom>
        </p:spPr>
      </p:pic>
      <p:sp>
        <p:nvSpPr>
          <p:cNvPr id="2" name="Title 1"/>
          <p:cNvSpPr>
            <a:spLocks noGrp="1"/>
          </p:cNvSpPr>
          <p:nvPr>
            <p:ph type="title"/>
          </p:nvPr>
        </p:nvSpPr>
        <p:spPr>
          <a:xfrm>
            <a:off x="913801" y="609923"/>
            <a:ext cx="5934949" cy="1829338"/>
          </a:xfrm>
        </p:spPr>
        <p:txBody>
          <a:bodyPr anchor="b">
            <a:noAutofit/>
          </a:bodyPr>
          <a:lstStyle>
            <a:lvl1pPr algn="ctr">
              <a:defRPr sz="189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3" y="763703"/>
            <a:ext cx="3275750" cy="4912822"/>
          </a:xfrm>
          <a:effectLst>
            <a:outerShdw blurRad="38100" dist="25400" dir="4440000">
              <a:srgbClr val="000000">
                <a:alpha val="36000"/>
              </a:srgbClr>
            </a:outerShdw>
          </a:effectLst>
        </p:spPr>
        <p:txBody>
          <a:bodyPr anchor="t">
            <a:normAutofit/>
          </a:bodyPr>
          <a:lstStyle>
            <a:lvl1pPr marL="0" indent="0" algn="ctr">
              <a:buNone/>
              <a:defRPr sz="946"/>
            </a:lvl1pPr>
            <a:lvl2pPr marL="269972" indent="0">
              <a:buNone/>
              <a:defRPr sz="946"/>
            </a:lvl2pPr>
            <a:lvl3pPr marL="539944" indent="0">
              <a:buNone/>
              <a:defRPr sz="946"/>
            </a:lvl3pPr>
            <a:lvl4pPr marL="809916" indent="0">
              <a:buNone/>
              <a:defRPr sz="946"/>
            </a:lvl4pPr>
            <a:lvl5pPr marL="1079887" indent="0">
              <a:buNone/>
              <a:defRPr sz="946"/>
            </a:lvl5pPr>
            <a:lvl6pPr marL="1349861" indent="0">
              <a:buNone/>
              <a:defRPr sz="946"/>
            </a:lvl6pPr>
            <a:lvl7pPr marL="1619833" indent="0">
              <a:buNone/>
              <a:defRPr sz="946"/>
            </a:lvl7pPr>
            <a:lvl8pPr marL="1889804" indent="0">
              <a:buNone/>
              <a:defRPr sz="946"/>
            </a:lvl8pPr>
            <a:lvl9pPr marL="2159777" indent="0">
              <a:buNone/>
              <a:defRPr sz="946"/>
            </a:lvl9pPr>
          </a:lstStyle>
          <a:p>
            <a:r>
              <a:rPr lang="en-US"/>
              <a:t>Click icon to add picture</a:t>
            </a:r>
            <a:endParaRPr lang="en-US" dirty="0"/>
          </a:p>
        </p:txBody>
      </p:sp>
      <p:sp>
        <p:nvSpPr>
          <p:cNvPr id="4" name="Text Placeholder 3"/>
          <p:cNvSpPr>
            <a:spLocks noGrp="1"/>
          </p:cNvSpPr>
          <p:nvPr>
            <p:ph type="body" sz="half" idx="2"/>
          </p:nvPr>
        </p:nvSpPr>
        <p:spPr>
          <a:xfrm>
            <a:off x="913801" y="2439261"/>
            <a:ext cx="5934949" cy="3376134"/>
          </a:xfrm>
        </p:spPr>
        <p:txBody>
          <a:bodyPr anchor="t">
            <a:normAutofit/>
          </a:bodyPr>
          <a:lstStyle>
            <a:lvl1pPr marL="0" indent="0" algn="ctr">
              <a:buNone/>
              <a:defRPr sz="946"/>
            </a:lvl1pPr>
            <a:lvl2pPr marL="269972" indent="0">
              <a:buNone/>
              <a:defRPr sz="708"/>
            </a:lvl2pPr>
            <a:lvl3pPr marL="539944" indent="0">
              <a:buNone/>
              <a:defRPr sz="590"/>
            </a:lvl3pPr>
            <a:lvl4pPr marL="809916" indent="0">
              <a:buNone/>
              <a:defRPr sz="532"/>
            </a:lvl4pPr>
            <a:lvl5pPr marL="1079887" indent="0">
              <a:buNone/>
              <a:defRPr sz="532"/>
            </a:lvl5pPr>
            <a:lvl6pPr marL="1349861" indent="0">
              <a:buNone/>
              <a:defRPr sz="532"/>
            </a:lvl6pPr>
            <a:lvl7pPr marL="1619833" indent="0">
              <a:buNone/>
              <a:defRPr sz="532"/>
            </a:lvl7pPr>
            <a:lvl8pPr marL="1889804" indent="0">
              <a:buNone/>
              <a:defRPr sz="532"/>
            </a:lvl8pPr>
            <a:lvl9pPr marL="2159777" indent="0">
              <a:buNone/>
              <a:defRPr sz="532"/>
            </a:lvl9pPr>
          </a:lstStyle>
          <a:p>
            <a:pPr lvl="0"/>
            <a:r>
              <a:rPr lang="en-US"/>
              <a:t>Edit Master text styles</a:t>
            </a:r>
          </a:p>
        </p:txBody>
      </p:sp>
      <p:sp>
        <p:nvSpPr>
          <p:cNvPr id="5" name="Date Placeholder 4"/>
          <p:cNvSpPr>
            <a:spLocks noGrp="1"/>
          </p:cNvSpPr>
          <p:nvPr>
            <p:ph type="dt" sz="half" idx="10"/>
          </p:nvPr>
        </p:nvSpPr>
        <p:spPr/>
        <p:txBody>
          <a:bodyPr/>
          <a:lstStyle/>
          <a:p>
            <a:fld id="{C4BB468C-0A74-436A-ABE2-003BB96A12F8}" type="datetimeFigureOut">
              <a:rPr lang="en-US" smtClean="0"/>
              <a:t>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6E44A9-595F-4F74-BD59-791D774B0B3D}" type="slidenum">
              <a:rPr lang="en-US" smtClean="0"/>
              <a:t>‹#›</a:t>
            </a:fld>
            <a:endParaRPr lang="en-US"/>
          </a:p>
        </p:txBody>
      </p:sp>
    </p:spTree>
    <p:extLst>
      <p:ext uri="{BB962C8B-B14F-4D97-AF65-F5344CB8AC3E}">
        <p14:creationId xmlns:p14="http://schemas.microsoft.com/office/powerpoint/2010/main" val="2371427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5000"/>
            <a:duotone>
              <a:schemeClr val="bg2">
                <a:shade val="80000"/>
                <a:lumMod val="80000"/>
              </a:schemeClr>
              <a:schemeClr val="bg2">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4" y="609600"/>
            <a:ext cx="10353763"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4" y="1732451"/>
            <a:ext cx="10353763" cy="4058752"/>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78736" y="5883288"/>
            <a:ext cx="2743200" cy="365125"/>
          </a:xfrm>
          <a:prstGeom prst="rect">
            <a:avLst/>
          </a:prstGeom>
        </p:spPr>
        <p:txBody>
          <a:bodyPr vert="horz" lIns="91440" tIns="45720" rIns="91440" bIns="45720" rtlCol="0" anchor="ctr"/>
          <a:lstStyle>
            <a:lvl1pPr algn="r">
              <a:defRPr sz="590">
                <a:solidFill>
                  <a:schemeClr val="tx1">
                    <a:lumMod val="95000"/>
                  </a:schemeClr>
                </a:solidFill>
                <a:effectLst>
                  <a:outerShdw blurRad="38100" dist="38100" dir="2700000" algn="tl">
                    <a:srgbClr val="000000">
                      <a:alpha val="43137"/>
                    </a:srgbClr>
                  </a:outerShdw>
                </a:effectLst>
              </a:defRPr>
            </a:lvl1pPr>
          </a:lstStyle>
          <a:p>
            <a:fld id="{C4BB468C-0A74-436A-ABE2-003BB96A12F8}" type="datetimeFigureOut">
              <a:rPr lang="en-US" smtClean="0"/>
              <a:t>2/8/2017</a:t>
            </a:fld>
            <a:endParaRPr lang="en-US"/>
          </a:p>
        </p:txBody>
      </p:sp>
      <p:sp>
        <p:nvSpPr>
          <p:cNvPr id="5" name="Footer Placeholder 4"/>
          <p:cNvSpPr>
            <a:spLocks noGrp="1"/>
          </p:cNvSpPr>
          <p:nvPr>
            <p:ph type="ftr" sz="quarter" idx="3"/>
          </p:nvPr>
        </p:nvSpPr>
        <p:spPr>
          <a:xfrm>
            <a:off x="913803" y="5883288"/>
            <a:ext cx="6672865" cy="365125"/>
          </a:xfrm>
          <a:prstGeom prst="rect">
            <a:avLst/>
          </a:prstGeom>
        </p:spPr>
        <p:txBody>
          <a:bodyPr vert="horz" lIns="91440" tIns="45720" rIns="91440" bIns="45720" rtlCol="0" anchor="ctr"/>
          <a:lstStyle>
            <a:lvl1pPr algn="l">
              <a:defRPr sz="590">
                <a:solidFill>
                  <a:schemeClr val="tx1">
                    <a:lumMod val="95000"/>
                  </a:schemeClr>
                </a:solidFill>
                <a:effectLst>
                  <a:outerShdw blurRad="38100" dist="38100" dir="2700000" algn="tl">
                    <a:srgbClr val="000000">
                      <a:alpha val="43137"/>
                    </a:srgbClr>
                  </a:outerShdw>
                </a:effectLst>
              </a:defRPr>
            </a:lvl1pPr>
          </a:lstStyle>
          <a:p>
            <a:endParaRPr lang="en-US"/>
          </a:p>
        </p:txBody>
      </p:sp>
      <p:sp>
        <p:nvSpPr>
          <p:cNvPr id="6" name="Slide Number Placeholder 5"/>
          <p:cNvSpPr>
            <a:spLocks noGrp="1"/>
          </p:cNvSpPr>
          <p:nvPr>
            <p:ph type="sldNum" sz="quarter" idx="4"/>
          </p:nvPr>
        </p:nvSpPr>
        <p:spPr>
          <a:xfrm>
            <a:off x="10514012" y="5883288"/>
            <a:ext cx="753545" cy="365125"/>
          </a:xfrm>
          <a:prstGeom prst="rect">
            <a:avLst/>
          </a:prstGeom>
        </p:spPr>
        <p:txBody>
          <a:bodyPr vert="horz" lIns="91440" tIns="45720" rIns="91440" bIns="45720" rtlCol="0" anchor="ctr"/>
          <a:lstStyle>
            <a:lvl1pPr algn="r">
              <a:defRPr sz="590">
                <a:solidFill>
                  <a:schemeClr val="tx1">
                    <a:lumMod val="95000"/>
                  </a:schemeClr>
                </a:solidFill>
                <a:effectLst>
                  <a:outerShdw blurRad="38100" dist="38100" dir="2700000" algn="tl">
                    <a:srgbClr val="000000">
                      <a:alpha val="43137"/>
                    </a:srgbClr>
                  </a:outerShdw>
                </a:effectLst>
              </a:defRPr>
            </a:lvl1pPr>
          </a:lstStyle>
          <a:p>
            <a:fld id="{126E44A9-595F-4F74-BD59-791D774B0B3D}" type="slidenum">
              <a:rPr lang="en-US" smtClean="0"/>
              <a:t>‹#›</a:t>
            </a:fld>
            <a:endParaRPr lang="en-US"/>
          </a:p>
        </p:txBody>
      </p:sp>
    </p:spTree>
    <p:extLst>
      <p:ext uri="{BB962C8B-B14F-4D97-AF65-F5344CB8AC3E}">
        <p14:creationId xmlns:p14="http://schemas.microsoft.com/office/powerpoint/2010/main" val="407171367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269972" rtl="0" eaLnBrk="1" latinLnBrk="0" hangingPunct="1">
        <a:spcBef>
          <a:spcPct val="0"/>
        </a:spcBef>
        <a:buNone/>
        <a:defRPr sz="432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2480" indent="-180690" algn="l" defTabSz="269972" rtl="0" eaLnBrk="1" latinLnBrk="0" hangingPunct="1">
        <a:spcBef>
          <a:spcPct val="20000"/>
        </a:spcBef>
        <a:spcAft>
          <a:spcPts val="355"/>
        </a:spcAft>
        <a:buClr>
          <a:schemeClr val="tx2"/>
        </a:buClr>
        <a:buSzPct val="70000"/>
        <a:buFont typeface="Wingdings 2" charset="2"/>
        <a:buChar char=""/>
        <a:defRPr sz="288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1pPr>
      <a:lvl2pPr marL="425153" indent="-159433" algn="l" defTabSz="269972" rtl="0" eaLnBrk="1" latinLnBrk="0" hangingPunct="1">
        <a:spcBef>
          <a:spcPct val="20000"/>
        </a:spcBef>
        <a:spcAft>
          <a:spcPts val="355"/>
        </a:spcAft>
        <a:buClr>
          <a:schemeClr val="tx2"/>
        </a:buClr>
        <a:buSzPct val="70000"/>
        <a:buFont typeface="Wingdings 2" charset="2"/>
        <a:buChar char=""/>
        <a:defRPr sz="216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2pPr>
      <a:lvl3pPr marL="605843" indent="-127546" algn="l" defTabSz="269972" rtl="0" eaLnBrk="1" latinLnBrk="0" hangingPunct="1">
        <a:spcBef>
          <a:spcPct val="20000"/>
        </a:spcBef>
        <a:spcAft>
          <a:spcPts val="355"/>
        </a:spcAft>
        <a:buClr>
          <a:schemeClr val="tx2"/>
        </a:buClr>
        <a:buSzPct val="70000"/>
        <a:buFont typeface="Wingdings 2" charset="2"/>
        <a:buChar char=""/>
        <a:defRPr sz="168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3pPr>
      <a:lvl4pPr marL="818419" indent="-127546" algn="l" defTabSz="269972" rtl="0" eaLnBrk="1" latinLnBrk="0" hangingPunct="1">
        <a:spcBef>
          <a:spcPct val="20000"/>
        </a:spcBef>
        <a:spcAft>
          <a:spcPts val="355"/>
        </a:spcAft>
        <a:buClr>
          <a:schemeClr val="tx2"/>
        </a:buClr>
        <a:buSzPct val="70000"/>
        <a:buFont typeface="Wingdings 2" charset="2"/>
        <a:buChar char=""/>
        <a:defRPr sz="144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4pPr>
      <a:lvl5pPr marL="988481" indent="-127546" algn="l" defTabSz="269972" rtl="0" eaLnBrk="1" latinLnBrk="0" hangingPunct="1">
        <a:spcBef>
          <a:spcPct val="20000"/>
        </a:spcBef>
        <a:spcAft>
          <a:spcPts val="355"/>
        </a:spcAft>
        <a:buClr>
          <a:schemeClr val="tx2"/>
        </a:buClr>
        <a:buSzPct val="70000"/>
        <a:buFont typeface="Wingdings 2" charset="2"/>
        <a:buChar char=""/>
        <a:defRPr sz="144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5pPr>
      <a:lvl6pPr marL="1189602" indent="-134987" algn="l" defTabSz="269972" rtl="0" eaLnBrk="1" latinLnBrk="0" hangingPunct="1">
        <a:spcBef>
          <a:spcPct val="20000"/>
        </a:spcBef>
        <a:spcAft>
          <a:spcPts val="355"/>
        </a:spcAft>
        <a:buClr>
          <a:schemeClr val="tx2"/>
        </a:buClr>
        <a:buSzPct val="70000"/>
        <a:buFont typeface="Wingdings 2" charset="2"/>
        <a:buChar char=""/>
        <a:defRPr sz="82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1418240" indent="-134987" algn="l" defTabSz="269972" rtl="0" eaLnBrk="1" latinLnBrk="0" hangingPunct="1">
        <a:spcBef>
          <a:spcPct val="20000"/>
        </a:spcBef>
        <a:spcAft>
          <a:spcPts val="355"/>
        </a:spcAft>
        <a:buClr>
          <a:schemeClr val="tx2"/>
        </a:buClr>
        <a:buSzPct val="70000"/>
        <a:buFont typeface="Wingdings 2" charset="2"/>
        <a:buChar char=""/>
        <a:defRPr sz="82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1646876" indent="-134987" algn="l" defTabSz="269972" rtl="0" eaLnBrk="1" latinLnBrk="0" hangingPunct="1">
        <a:spcBef>
          <a:spcPct val="20000"/>
        </a:spcBef>
        <a:spcAft>
          <a:spcPts val="355"/>
        </a:spcAft>
        <a:buClr>
          <a:schemeClr val="tx2"/>
        </a:buClr>
        <a:buSzPct val="70000"/>
        <a:buFont typeface="Wingdings 2" charset="2"/>
        <a:buChar char=""/>
        <a:defRPr sz="82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1834181" indent="-134987" algn="l" defTabSz="269972" rtl="0" eaLnBrk="1" latinLnBrk="0" hangingPunct="1">
        <a:spcBef>
          <a:spcPct val="20000"/>
        </a:spcBef>
        <a:spcAft>
          <a:spcPts val="355"/>
        </a:spcAft>
        <a:buClr>
          <a:schemeClr val="tx2"/>
        </a:buClr>
        <a:buSzPct val="70000"/>
        <a:buFont typeface="Wingdings 2" charset="2"/>
        <a:buChar char=""/>
        <a:defRPr sz="827"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269972" rtl="0" eaLnBrk="1" latinLnBrk="0" hangingPunct="1">
        <a:defRPr sz="1064" kern="1200">
          <a:solidFill>
            <a:schemeClr val="tx1"/>
          </a:solidFill>
          <a:latin typeface="+mn-lt"/>
          <a:ea typeface="+mn-ea"/>
          <a:cs typeface="+mn-cs"/>
        </a:defRPr>
      </a:lvl1pPr>
      <a:lvl2pPr marL="269972" algn="l" defTabSz="269972" rtl="0" eaLnBrk="1" latinLnBrk="0" hangingPunct="1">
        <a:defRPr sz="1064" kern="1200">
          <a:solidFill>
            <a:schemeClr val="tx1"/>
          </a:solidFill>
          <a:latin typeface="+mn-lt"/>
          <a:ea typeface="+mn-ea"/>
          <a:cs typeface="+mn-cs"/>
        </a:defRPr>
      </a:lvl2pPr>
      <a:lvl3pPr marL="539944" algn="l" defTabSz="269972" rtl="0" eaLnBrk="1" latinLnBrk="0" hangingPunct="1">
        <a:defRPr sz="1064" kern="1200">
          <a:solidFill>
            <a:schemeClr val="tx1"/>
          </a:solidFill>
          <a:latin typeface="+mn-lt"/>
          <a:ea typeface="+mn-ea"/>
          <a:cs typeface="+mn-cs"/>
        </a:defRPr>
      </a:lvl3pPr>
      <a:lvl4pPr marL="809916" algn="l" defTabSz="269972" rtl="0" eaLnBrk="1" latinLnBrk="0" hangingPunct="1">
        <a:defRPr sz="1064" kern="1200">
          <a:solidFill>
            <a:schemeClr val="tx1"/>
          </a:solidFill>
          <a:latin typeface="+mn-lt"/>
          <a:ea typeface="+mn-ea"/>
          <a:cs typeface="+mn-cs"/>
        </a:defRPr>
      </a:lvl4pPr>
      <a:lvl5pPr marL="1079887" algn="l" defTabSz="269972" rtl="0" eaLnBrk="1" latinLnBrk="0" hangingPunct="1">
        <a:defRPr sz="1064" kern="1200">
          <a:solidFill>
            <a:schemeClr val="tx1"/>
          </a:solidFill>
          <a:latin typeface="+mn-lt"/>
          <a:ea typeface="+mn-ea"/>
          <a:cs typeface="+mn-cs"/>
        </a:defRPr>
      </a:lvl5pPr>
      <a:lvl6pPr marL="1349861" algn="l" defTabSz="269972" rtl="0" eaLnBrk="1" latinLnBrk="0" hangingPunct="1">
        <a:defRPr sz="1064" kern="1200">
          <a:solidFill>
            <a:schemeClr val="tx1"/>
          </a:solidFill>
          <a:latin typeface="+mn-lt"/>
          <a:ea typeface="+mn-ea"/>
          <a:cs typeface="+mn-cs"/>
        </a:defRPr>
      </a:lvl6pPr>
      <a:lvl7pPr marL="1619833" algn="l" defTabSz="269972" rtl="0" eaLnBrk="1" latinLnBrk="0" hangingPunct="1">
        <a:defRPr sz="1064" kern="1200">
          <a:solidFill>
            <a:schemeClr val="tx1"/>
          </a:solidFill>
          <a:latin typeface="+mn-lt"/>
          <a:ea typeface="+mn-ea"/>
          <a:cs typeface="+mn-cs"/>
        </a:defRPr>
      </a:lvl7pPr>
      <a:lvl8pPr marL="1889804" algn="l" defTabSz="269972" rtl="0" eaLnBrk="1" latinLnBrk="0" hangingPunct="1">
        <a:defRPr sz="1064" kern="1200">
          <a:solidFill>
            <a:schemeClr val="tx1"/>
          </a:solidFill>
          <a:latin typeface="+mn-lt"/>
          <a:ea typeface="+mn-ea"/>
          <a:cs typeface="+mn-cs"/>
        </a:defRPr>
      </a:lvl8pPr>
      <a:lvl9pPr marL="2159777" algn="l" defTabSz="269972" rtl="0" eaLnBrk="1" latinLnBrk="0" hangingPunct="1">
        <a:defRPr sz="106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3084" y="2829985"/>
            <a:ext cx="10363200" cy="1513417"/>
          </a:xfrm>
        </p:spPr>
        <p:txBody>
          <a:bodyPr>
            <a:normAutofit/>
          </a:bodyPr>
          <a:lstStyle/>
          <a:p>
            <a:r>
              <a:rPr lang="en-US" dirty="0"/>
              <a:t>SCM and the Income Statement</a:t>
            </a:r>
          </a:p>
        </p:txBody>
      </p:sp>
      <p:sp>
        <p:nvSpPr>
          <p:cNvPr id="3" name="Text Placeholder 2"/>
          <p:cNvSpPr>
            <a:spLocks noGrp="1"/>
          </p:cNvSpPr>
          <p:nvPr>
            <p:ph type="body" idx="1"/>
          </p:nvPr>
        </p:nvSpPr>
        <p:spPr>
          <a:xfrm>
            <a:off x="711200" y="573406"/>
            <a:ext cx="10363200" cy="1666874"/>
          </a:xfrm>
        </p:spPr>
        <p:txBody>
          <a:bodyPr>
            <a:normAutofit/>
          </a:bodyPr>
          <a:lstStyle/>
          <a:p>
            <a:r>
              <a:rPr lang="en-US" sz="8000" dirty="0">
                <a:solidFill>
                  <a:srgbClr val="FF0000"/>
                </a:solidFill>
              </a:rPr>
              <a:t>In-Class Activity…</a:t>
            </a:r>
            <a:endParaRPr lang="en-US" sz="4267" dirty="0">
              <a:solidFill>
                <a:srgbClr val="FF0000"/>
              </a:solidFill>
            </a:endParaRPr>
          </a:p>
        </p:txBody>
      </p:sp>
    </p:spTree>
    <p:extLst>
      <p:ext uri="{BB962C8B-B14F-4D97-AF65-F5344CB8AC3E}">
        <p14:creationId xmlns:p14="http://schemas.microsoft.com/office/powerpoint/2010/main" val="2747880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5788" y="-155701"/>
            <a:ext cx="9784080" cy="833290"/>
          </a:xfrm>
        </p:spPr>
        <p:txBody>
          <a:bodyPr>
            <a:normAutofit/>
          </a:bodyPr>
          <a:lstStyle/>
          <a:p>
            <a:r>
              <a:rPr lang="en-US" sz="2880" dirty="0">
                <a:solidFill>
                  <a:schemeClr val="bg1"/>
                </a:solidFill>
              </a:rPr>
              <a:t>Roadmap</a:t>
            </a:r>
          </a:p>
        </p:txBody>
      </p:sp>
      <p:graphicFrame>
        <p:nvGraphicFramePr>
          <p:cNvPr id="7" name="Diagram 6"/>
          <p:cNvGraphicFramePr/>
          <p:nvPr>
            <p:extLst/>
          </p:nvPr>
        </p:nvGraphicFramePr>
        <p:xfrm>
          <a:off x="243838" y="599934"/>
          <a:ext cx="11704320" cy="1810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extLst/>
          </p:nvPr>
        </p:nvGraphicFramePr>
        <p:xfrm>
          <a:off x="1249679" y="2743862"/>
          <a:ext cx="9692639" cy="18091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p:cNvGraphicFramePr/>
          <p:nvPr>
            <p:extLst/>
          </p:nvPr>
        </p:nvGraphicFramePr>
        <p:xfrm>
          <a:off x="60959" y="4892040"/>
          <a:ext cx="12070080" cy="18288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4" name="Right Arrow 3"/>
          <p:cNvSpPr/>
          <p:nvPr/>
        </p:nvSpPr>
        <p:spPr>
          <a:xfrm>
            <a:off x="2345657" y="1832953"/>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14" name="Right Arrow 13"/>
          <p:cNvSpPr/>
          <p:nvPr/>
        </p:nvSpPr>
        <p:spPr>
          <a:xfrm>
            <a:off x="9430840" y="1832953"/>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15" name="Right Arrow 14"/>
          <p:cNvSpPr/>
          <p:nvPr/>
        </p:nvSpPr>
        <p:spPr>
          <a:xfrm>
            <a:off x="6942262" y="1832953"/>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16" name="Right Arrow 15"/>
          <p:cNvSpPr/>
          <p:nvPr/>
        </p:nvSpPr>
        <p:spPr>
          <a:xfrm>
            <a:off x="4712174" y="1832953"/>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17" name="Right Arrow 16"/>
          <p:cNvSpPr/>
          <p:nvPr/>
        </p:nvSpPr>
        <p:spPr>
          <a:xfrm>
            <a:off x="3376403" y="4036745"/>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18" name="Right Arrow 17"/>
          <p:cNvSpPr/>
          <p:nvPr/>
        </p:nvSpPr>
        <p:spPr>
          <a:xfrm>
            <a:off x="5890630" y="4036745"/>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19" name="Right Arrow 18"/>
          <p:cNvSpPr/>
          <p:nvPr/>
        </p:nvSpPr>
        <p:spPr>
          <a:xfrm>
            <a:off x="8404858" y="4036745"/>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20" name="Right Arrow 19"/>
          <p:cNvSpPr/>
          <p:nvPr/>
        </p:nvSpPr>
        <p:spPr>
          <a:xfrm>
            <a:off x="7158036" y="6260962"/>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21" name="Right Arrow 20"/>
          <p:cNvSpPr/>
          <p:nvPr/>
        </p:nvSpPr>
        <p:spPr>
          <a:xfrm>
            <a:off x="4512118" y="6260514"/>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22" name="Right Arrow 21"/>
          <p:cNvSpPr/>
          <p:nvPr/>
        </p:nvSpPr>
        <p:spPr>
          <a:xfrm>
            <a:off x="2254217" y="6260962"/>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23" name="Right Arrow 22"/>
          <p:cNvSpPr/>
          <p:nvPr/>
        </p:nvSpPr>
        <p:spPr>
          <a:xfrm>
            <a:off x="9575354" y="6260514"/>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24" name="Bent-Up Arrow 23"/>
          <p:cNvSpPr/>
          <p:nvPr/>
        </p:nvSpPr>
        <p:spPr>
          <a:xfrm rot="10800000">
            <a:off x="1364349" y="2623317"/>
            <a:ext cx="9966961" cy="234836"/>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25" name="Rectangle 24"/>
          <p:cNvSpPr/>
          <p:nvPr/>
        </p:nvSpPr>
        <p:spPr>
          <a:xfrm>
            <a:off x="11221582" y="2392888"/>
            <a:ext cx="109728" cy="23042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26" name="Bent-Up Arrow 25"/>
          <p:cNvSpPr/>
          <p:nvPr/>
        </p:nvSpPr>
        <p:spPr>
          <a:xfrm rot="10800000">
            <a:off x="206108" y="4769047"/>
            <a:ext cx="9966961" cy="234836"/>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
        <p:nvSpPr>
          <p:cNvPr id="27" name="Rectangle 26"/>
          <p:cNvSpPr/>
          <p:nvPr/>
        </p:nvSpPr>
        <p:spPr>
          <a:xfrm>
            <a:off x="10096259" y="4530948"/>
            <a:ext cx="76810" cy="28529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160"/>
          </a:p>
        </p:txBody>
      </p:sp>
    </p:spTree>
    <p:extLst>
      <p:ext uri="{BB962C8B-B14F-4D97-AF65-F5344CB8AC3E}">
        <p14:creationId xmlns:p14="http://schemas.microsoft.com/office/powerpoint/2010/main" val="1112225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5996960" cy="970450"/>
          </a:xfrm>
        </p:spPr>
        <p:txBody>
          <a:bodyPr>
            <a:normAutofit fontScale="90000"/>
          </a:bodyPr>
          <a:lstStyle/>
          <a:p>
            <a:r>
              <a:rPr lang="en-US" dirty="0"/>
              <a:t>Worksheets will not be returned </a:t>
            </a:r>
          </a:p>
        </p:txBody>
      </p:sp>
      <p:sp>
        <p:nvSpPr>
          <p:cNvPr id="3" name="Content Placeholder 2"/>
          <p:cNvSpPr>
            <a:spLocks noGrp="1"/>
          </p:cNvSpPr>
          <p:nvPr>
            <p:ph idx="1"/>
          </p:nvPr>
        </p:nvSpPr>
        <p:spPr>
          <a:xfrm>
            <a:off x="-18218" y="1802787"/>
            <a:ext cx="7129716" cy="4058752"/>
          </a:xfrm>
          <a:effectLst/>
        </p:spPr>
        <p:txBody>
          <a:bodyPr>
            <a:normAutofit fontScale="85000" lnSpcReduction="20000"/>
          </a:bodyPr>
          <a:lstStyle/>
          <a:p>
            <a:r>
              <a:rPr lang="en-US" dirty="0"/>
              <a:t> In-class activities </a:t>
            </a:r>
            <a:r>
              <a:rPr lang="en-US" b="1" dirty="0">
                <a:solidFill>
                  <a:srgbClr val="FF0000"/>
                </a:solidFill>
              </a:rPr>
              <a:t>reinforce</a:t>
            </a:r>
            <a:r>
              <a:rPr lang="en-US" dirty="0"/>
              <a:t> what was covered in</a:t>
            </a:r>
          </a:p>
          <a:p>
            <a:pPr lvl="1"/>
            <a:r>
              <a:rPr lang="en-US" dirty="0"/>
              <a:t> Assigned reading</a:t>
            </a:r>
          </a:p>
          <a:p>
            <a:pPr lvl="1"/>
            <a:r>
              <a:rPr lang="en-US" dirty="0"/>
              <a:t> Assigned videos</a:t>
            </a:r>
          </a:p>
          <a:p>
            <a:pPr lvl="1"/>
            <a:r>
              <a:rPr lang="en-US" dirty="0"/>
              <a:t> Lecture</a:t>
            </a:r>
          </a:p>
          <a:p>
            <a:r>
              <a:rPr lang="en-US" dirty="0"/>
              <a:t> Worksheets </a:t>
            </a:r>
            <a:r>
              <a:rPr lang="en-US" b="1" dirty="0">
                <a:solidFill>
                  <a:srgbClr val="FF0000"/>
                </a:solidFill>
              </a:rPr>
              <a:t>do NOT include new material </a:t>
            </a:r>
            <a:r>
              <a:rPr lang="en-US" dirty="0"/>
              <a:t>that will be on exams</a:t>
            </a:r>
          </a:p>
          <a:p>
            <a:r>
              <a:rPr lang="en-US" dirty="0"/>
              <a:t> </a:t>
            </a:r>
            <a:r>
              <a:rPr lang="en-US" b="1" dirty="0">
                <a:solidFill>
                  <a:srgbClr val="FF0000"/>
                </a:solidFill>
              </a:rPr>
              <a:t>No need to study from worksheets</a:t>
            </a:r>
            <a:r>
              <a:rPr lang="en-US" dirty="0"/>
              <a:t> to be successful on exams</a:t>
            </a:r>
          </a:p>
          <a:p>
            <a:r>
              <a:rPr lang="en-US" dirty="0"/>
              <a:t> Feel free to </a:t>
            </a:r>
            <a:r>
              <a:rPr lang="en-US" b="1" dirty="0">
                <a:solidFill>
                  <a:srgbClr val="FF0000"/>
                </a:solidFill>
              </a:rPr>
              <a:t>take pictures of your worksheets </a:t>
            </a:r>
            <a:r>
              <a:rPr lang="en-US" dirty="0"/>
              <a:t>if you’d like</a:t>
            </a:r>
          </a:p>
          <a:p>
            <a:pPr marL="21790" indent="0">
              <a:buNone/>
            </a:pPr>
            <a:r>
              <a:rPr lang="en-US" dirty="0"/>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6254248" y="857250"/>
            <a:ext cx="6858000" cy="5143500"/>
          </a:xfrm>
          <a:prstGeom prst="rect">
            <a:avLst/>
          </a:prstGeom>
        </p:spPr>
      </p:pic>
    </p:spTree>
    <p:extLst>
      <p:ext uri="{BB962C8B-B14F-4D97-AF65-F5344CB8AC3E}">
        <p14:creationId xmlns:p14="http://schemas.microsoft.com/office/powerpoint/2010/main" val="175641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1" name="TextBox 3"/>
          <p:cNvSpPr txBox="1">
            <a:spLocks noChangeArrowheads="1"/>
          </p:cNvSpPr>
          <p:nvPr/>
        </p:nvSpPr>
        <p:spPr bwMode="auto">
          <a:xfrm>
            <a:off x="7213701" y="-3936751"/>
            <a:ext cx="4368106" cy="16537728"/>
          </a:xfrm>
          <a:prstGeom prst="rect">
            <a:avLst/>
          </a:prstGeom>
          <a:noFill/>
          <a:ln w="9525">
            <a:noFill/>
            <a:miter lim="800000"/>
            <a:headEnd/>
            <a:tailEnd/>
          </a:ln>
        </p:spPr>
        <p:txBody>
          <a:bodyPr lIns="121913" tIns="60958" rIns="121913" bIns="60958">
            <a:prstTxWarp prst="textNoShape">
              <a:avLst/>
            </a:prstTxWarp>
            <a:spAutoFit/>
          </a:bodyPr>
          <a:lstStyle/>
          <a:p>
            <a:r>
              <a:rPr lang="en-US" sz="106666" dirty="0">
                <a:solidFill>
                  <a:srgbClr val="FF0000"/>
                </a:solidFill>
                <a:latin typeface="Helvetica" charset="0"/>
              </a:rPr>
              <a:t>?</a:t>
            </a:r>
          </a:p>
        </p:txBody>
      </p:sp>
      <p:sp>
        <p:nvSpPr>
          <p:cNvPr id="3" name="TextBox 2"/>
          <p:cNvSpPr txBox="1"/>
          <p:nvPr/>
        </p:nvSpPr>
        <p:spPr>
          <a:xfrm>
            <a:off x="914400" y="2311401"/>
            <a:ext cx="9347200" cy="4195700"/>
          </a:xfrm>
          <a:prstGeom prst="rect">
            <a:avLst/>
          </a:prstGeom>
          <a:noFill/>
        </p:spPr>
        <p:txBody>
          <a:bodyPr wrap="square" rtlCol="0">
            <a:spAutoFit/>
          </a:bodyPr>
          <a:lstStyle/>
          <a:p>
            <a:r>
              <a:rPr lang="en-US" sz="5333" dirty="0"/>
              <a:t>How difficult is it to get the right product on the right shelf at the right time and the lowest possible cost?</a:t>
            </a:r>
          </a:p>
          <a:p>
            <a:endParaRPr lang="en-US" sz="5333" dirty="0"/>
          </a:p>
        </p:txBody>
      </p:sp>
    </p:spTree>
    <p:extLst>
      <p:ext uri="{BB962C8B-B14F-4D97-AF65-F5344CB8AC3E}">
        <p14:creationId xmlns:p14="http://schemas.microsoft.com/office/powerpoint/2010/main" val="94499214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 Stock – That’s the Answer!</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1" y="2985686"/>
            <a:ext cx="7375691" cy="4253315"/>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400" y="2921001"/>
            <a:ext cx="6556624" cy="4318000"/>
          </a:xfrm>
          <a:prstGeom prst="rect">
            <a:avLst/>
          </a:prstGeom>
        </p:spPr>
      </p:pic>
      <p:sp>
        <p:nvSpPr>
          <p:cNvPr id="6" name="TextBox 5"/>
          <p:cNvSpPr txBox="1"/>
          <p:nvPr/>
        </p:nvSpPr>
        <p:spPr>
          <a:xfrm>
            <a:off x="711201" y="1498601"/>
            <a:ext cx="4698722" cy="1077218"/>
          </a:xfrm>
          <a:prstGeom prst="rect">
            <a:avLst/>
          </a:prstGeom>
          <a:noFill/>
        </p:spPr>
        <p:txBody>
          <a:bodyPr wrap="none" rtlCol="0">
            <a:spAutoFit/>
          </a:bodyPr>
          <a:lstStyle/>
          <a:p>
            <a:r>
              <a:rPr lang="en-US" sz="3200" dirty="0"/>
              <a:t>Here’s what the people in </a:t>
            </a:r>
          </a:p>
          <a:p>
            <a:r>
              <a:rPr lang="en-US" sz="3200" dirty="0"/>
              <a:t>order fulfilment see</a:t>
            </a:r>
          </a:p>
        </p:txBody>
      </p:sp>
      <p:sp>
        <p:nvSpPr>
          <p:cNvPr id="7" name="TextBox 6"/>
          <p:cNvSpPr txBox="1"/>
          <p:nvPr/>
        </p:nvSpPr>
        <p:spPr>
          <a:xfrm>
            <a:off x="6671296" y="1498601"/>
            <a:ext cx="4698722" cy="1077218"/>
          </a:xfrm>
          <a:prstGeom prst="rect">
            <a:avLst/>
          </a:prstGeom>
          <a:noFill/>
        </p:spPr>
        <p:txBody>
          <a:bodyPr wrap="none" rtlCol="0">
            <a:spAutoFit/>
          </a:bodyPr>
          <a:lstStyle/>
          <a:p>
            <a:r>
              <a:rPr lang="en-US" sz="3200" dirty="0"/>
              <a:t>Here’s what the people in </a:t>
            </a:r>
          </a:p>
          <a:p>
            <a:r>
              <a:rPr lang="en-US" sz="3200" dirty="0"/>
              <a:t>accounting see</a:t>
            </a:r>
          </a:p>
        </p:txBody>
      </p:sp>
    </p:spTree>
    <p:extLst>
      <p:ext uri="{BB962C8B-B14F-4D97-AF65-F5344CB8AC3E}">
        <p14:creationId xmlns:p14="http://schemas.microsoft.com/office/powerpoint/2010/main" val="2948769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4" y="-137160"/>
            <a:ext cx="10353763" cy="970450"/>
          </a:xfrm>
        </p:spPr>
        <p:txBody>
          <a:bodyPr>
            <a:normAutofit/>
          </a:bodyPr>
          <a:lstStyle/>
          <a:p>
            <a:r>
              <a:rPr lang="en-US" dirty="0"/>
              <a:t>What else could I do with this cash?</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9919" y="1095375"/>
            <a:ext cx="6702082" cy="6089650"/>
          </a:xfrm>
          <a:prstGeom prst="rect">
            <a:avLst/>
          </a:prstGeom>
        </p:spPr>
      </p:pic>
      <p:sp>
        <p:nvSpPr>
          <p:cNvPr id="4" name="Oval 3"/>
          <p:cNvSpPr/>
          <p:nvPr/>
        </p:nvSpPr>
        <p:spPr>
          <a:xfrm>
            <a:off x="5513141" y="3429000"/>
            <a:ext cx="2438400" cy="30480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5" name="Oval 4"/>
          <p:cNvSpPr/>
          <p:nvPr/>
        </p:nvSpPr>
        <p:spPr>
          <a:xfrm>
            <a:off x="5513141" y="3799115"/>
            <a:ext cx="2438400" cy="341086"/>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6" name="TextBox 5"/>
          <p:cNvSpPr txBox="1"/>
          <p:nvPr/>
        </p:nvSpPr>
        <p:spPr>
          <a:xfrm>
            <a:off x="609601" y="3225799"/>
            <a:ext cx="3077766" cy="2308324"/>
          </a:xfrm>
          <a:prstGeom prst="rect">
            <a:avLst/>
          </a:prstGeom>
          <a:noFill/>
        </p:spPr>
        <p:txBody>
          <a:bodyPr wrap="none" rtlCol="0">
            <a:spAutoFit/>
          </a:bodyPr>
          <a:lstStyle/>
          <a:p>
            <a:r>
              <a:rPr lang="en-US" sz="2400" dirty="0"/>
              <a:t>If this goes up </a:t>
            </a:r>
          </a:p>
          <a:p>
            <a:r>
              <a:rPr lang="en-US" sz="2400" dirty="0"/>
              <a:t>then this goes down…</a:t>
            </a:r>
          </a:p>
          <a:p>
            <a:endParaRPr lang="en-US" sz="2400" dirty="0"/>
          </a:p>
          <a:p>
            <a:r>
              <a:rPr lang="en-US" sz="2400" dirty="0"/>
              <a:t>What else could I do </a:t>
            </a:r>
          </a:p>
          <a:p>
            <a:r>
              <a:rPr lang="en-US" sz="2400" dirty="0"/>
              <a:t>with this cash?</a:t>
            </a:r>
          </a:p>
          <a:p>
            <a:endParaRPr lang="en-US" sz="2400" dirty="0"/>
          </a:p>
        </p:txBody>
      </p:sp>
      <p:cxnSp>
        <p:nvCxnSpPr>
          <p:cNvPr id="8" name="Straight Arrow Connector 7"/>
          <p:cNvCxnSpPr/>
          <p:nvPr/>
        </p:nvCxnSpPr>
        <p:spPr>
          <a:xfrm>
            <a:off x="2540001" y="3429000"/>
            <a:ext cx="2949919" cy="5080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3454401" y="3632200"/>
            <a:ext cx="2035519" cy="16691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3684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524000" y="-126999"/>
            <a:ext cx="8890000" cy="931333"/>
          </a:xfrm>
        </p:spPr>
        <p:txBody>
          <a:bodyPr>
            <a:normAutofit/>
          </a:bodyPr>
          <a:lstStyle/>
          <a:p>
            <a:pPr eaLnBrk="1" hangingPunct="1"/>
            <a:r>
              <a:rPr lang="en-US" altLang="en-US" dirty="0"/>
              <a:t>SCM Architecture</a:t>
            </a:r>
          </a:p>
        </p:txBody>
      </p:sp>
      <p:sp>
        <p:nvSpPr>
          <p:cNvPr id="29700" name="Rectangle 3"/>
          <p:cNvSpPr>
            <a:spLocks noGrp="1" noChangeArrowheads="1"/>
          </p:cNvSpPr>
          <p:nvPr>
            <p:ph idx="1"/>
          </p:nvPr>
        </p:nvSpPr>
        <p:spPr>
          <a:xfrm>
            <a:off x="875242" y="1107521"/>
            <a:ext cx="10402358" cy="5979079"/>
          </a:xfrm>
        </p:spPr>
        <p:txBody>
          <a:bodyPr/>
          <a:lstStyle/>
          <a:p>
            <a:pPr eaLnBrk="1" hangingPunct="1"/>
            <a:r>
              <a:rPr lang="en-US" altLang="en-US" sz="2666" dirty="0"/>
              <a:t>SCM modules support two functions.</a:t>
            </a:r>
          </a:p>
          <a:p>
            <a:pPr lvl="1" eaLnBrk="1" hangingPunct="1"/>
            <a:r>
              <a:rPr lang="en-US" altLang="en-US" sz="1777" dirty="0"/>
              <a:t>Supply chain planning—development of resource plans to support production.</a:t>
            </a:r>
          </a:p>
          <a:p>
            <a:pPr lvl="1" eaLnBrk="1" hangingPunct="1"/>
            <a:endParaRPr lang="en-US" altLang="en-US" sz="2000" dirty="0"/>
          </a:p>
          <a:p>
            <a:pPr lvl="1" eaLnBrk="1" hangingPunct="1"/>
            <a:endParaRPr lang="en-US" altLang="en-US" sz="2222" dirty="0"/>
          </a:p>
          <a:p>
            <a:pPr lvl="1" eaLnBrk="1" hangingPunct="1"/>
            <a:endParaRPr lang="en-US" altLang="en-US" sz="2222" dirty="0"/>
          </a:p>
          <a:p>
            <a:pPr lvl="1" eaLnBrk="1" hangingPunct="1"/>
            <a:endParaRPr lang="en-US" altLang="en-US" sz="2222" dirty="0"/>
          </a:p>
          <a:p>
            <a:pPr lvl="1" eaLnBrk="1" hangingPunct="1"/>
            <a:endParaRPr lang="en-US" altLang="en-US" sz="2222" dirty="0"/>
          </a:p>
          <a:p>
            <a:pPr lvl="1" eaLnBrk="1" hangingPunct="1"/>
            <a:r>
              <a:rPr lang="en-US" altLang="en-US" sz="1777" dirty="0"/>
              <a:t>Supply chain execution—efficient flow of products, information, and financing.</a:t>
            </a:r>
          </a:p>
        </p:txBody>
      </p:sp>
      <p:pic>
        <p:nvPicPr>
          <p:cNvPr id="29701" name="Picture 6" descr="Noname.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8321" y="2112435"/>
            <a:ext cx="6357056" cy="1926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7" descr="Noname.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8320" y="4709161"/>
            <a:ext cx="6441722" cy="1972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8657409" y="6537960"/>
            <a:ext cx="3571042" cy="317908"/>
          </a:xfrm>
          <a:prstGeom prst="rect">
            <a:avLst/>
          </a:prstGeom>
          <a:noFill/>
        </p:spPr>
        <p:txBody>
          <a:bodyPr wrap="none" rtlCol="0">
            <a:spAutoFit/>
          </a:bodyPr>
          <a:lstStyle/>
          <a:p>
            <a:r>
              <a:rPr lang="en-US" sz="1466" dirty="0"/>
              <a:t>Copyright © 2014 Pearson Education, Inc.</a:t>
            </a:r>
          </a:p>
        </p:txBody>
      </p:sp>
    </p:spTree>
    <p:extLst>
      <p:ext uri="{BB962C8B-B14F-4D97-AF65-F5344CB8AC3E}">
        <p14:creationId xmlns:p14="http://schemas.microsoft.com/office/powerpoint/2010/main" val="3578391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SCM and the Income Statement</a:t>
            </a:r>
          </a:p>
        </p:txBody>
      </p:sp>
      <p:sp>
        <p:nvSpPr>
          <p:cNvPr id="3" name="TextBox 2"/>
          <p:cNvSpPr txBox="1"/>
          <p:nvPr/>
        </p:nvSpPr>
        <p:spPr>
          <a:xfrm>
            <a:off x="914400" y="1855304"/>
            <a:ext cx="10353157" cy="2677656"/>
          </a:xfrm>
          <a:prstGeom prst="rect">
            <a:avLst/>
          </a:prstGeom>
          <a:noFill/>
        </p:spPr>
        <p:txBody>
          <a:bodyPr wrap="square" rtlCol="0">
            <a:spAutoFit/>
          </a:bodyPr>
          <a:lstStyle/>
          <a:p>
            <a:r>
              <a:rPr lang="en-US" sz="2400" dirty="0"/>
              <a:t>What:</a:t>
            </a:r>
          </a:p>
          <a:p>
            <a:pPr marL="285750" indent="-285750">
              <a:buFont typeface="Arial" panose="020B0604020202020204" pitchFamily="34" charset="0"/>
              <a:buChar char="•"/>
            </a:pPr>
            <a:r>
              <a:rPr lang="en-US" sz="2400" dirty="0"/>
              <a:t>Describe the financial impacts of investing in a SCM system</a:t>
            </a:r>
          </a:p>
          <a:p>
            <a:endParaRPr lang="en-US" sz="2400" dirty="0"/>
          </a:p>
          <a:p>
            <a:pPr marL="285750" indent="-285750">
              <a:buFont typeface="Arial" panose="020B0604020202020204" pitchFamily="34" charset="0"/>
              <a:buChar char="•"/>
            </a:pPr>
            <a:endParaRPr lang="en-US" sz="2400" dirty="0"/>
          </a:p>
          <a:p>
            <a:r>
              <a:rPr lang="en-US" sz="2400" dirty="0"/>
              <a:t>Why:</a:t>
            </a:r>
          </a:p>
          <a:p>
            <a:pPr marL="285750" indent="-285750">
              <a:buFont typeface="Arial" panose="020B0604020202020204" pitchFamily="34" charset="0"/>
              <a:buChar char="•"/>
            </a:pPr>
            <a:r>
              <a:rPr lang="en-US" sz="2400" dirty="0"/>
              <a:t>Every business has individual needs</a:t>
            </a:r>
          </a:p>
          <a:p>
            <a:pPr marL="285750" indent="-285750">
              <a:buFont typeface="Arial" panose="020B0604020202020204" pitchFamily="34" charset="0"/>
              <a:buChar char="•"/>
            </a:pPr>
            <a:r>
              <a:rPr lang="en-US" sz="2400" dirty="0"/>
              <a:t>Join the conversation of whether a company </a:t>
            </a:r>
            <a:r>
              <a:rPr lang="en-US" sz="2400"/>
              <a:t>should invest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9736" y="5008588"/>
            <a:ext cx="2466975" cy="1847850"/>
          </a:xfrm>
          <a:prstGeom prst="rect">
            <a:avLst/>
          </a:prstGeom>
        </p:spPr>
      </p:pic>
    </p:spTree>
    <p:extLst>
      <p:ext uri="{BB962C8B-B14F-4D97-AF65-F5344CB8AC3E}">
        <p14:creationId xmlns:p14="http://schemas.microsoft.com/office/powerpoint/2010/main" val="3070703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S2101">
  <a:themeElements>
    <a:clrScheme name="Custom 2">
      <a:dk1>
        <a:sysClr val="windowText" lastClr="000000"/>
      </a:dk1>
      <a:lt1>
        <a:srgbClr val="000000"/>
      </a:lt1>
      <a:dk2>
        <a:srgbClr val="212123"/>
      </a:dk2>
      <a:lt2>
        <a:srgbClr val="000000"/>
      </a:lt2>
      <a:accent1>
        <a:srgbClr val="BC451B"/>
      </a:accent1>
      <a:accent2>
        <a:srgbClr val="D3BA68"/>
      </a:accent2>
      <a:accent3>
        <a:srgbClr val="BB8640"/>
      </a:accent3>
      <a:accent4>
        <a:srgbClr val="AD9277"/>
      </a:accent4>
      <a:accent5>
        <a:srgbClr val="A55A43"/>
      </a:accent5>
      <a:accent6>
        <a:srgbClr val="AD9D7B"/>
      </a:accent6>
      <a:hlink>
        <a:srgbClr val="D1521A"/>
      </a:hlink>
      <a:folHlink>
        <a:srgbClr val="8D3314"/>
      </a:folHlink>
    </a:clrScheme>
    <a:fontScheme name="Custom 1">
      <a:majorFont>
        <a:latin typeface="Calisto MT"/>
        <a:ea typeface=""/>
        <a:cs typeface=""/>
      </a:majorFont>
      <a:minorFont>
        <a:latin typeface="Calisto MT"/>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MIS2101" id="{7E5A1943-F3D9-4B47-87F6-9DF358A3327A}" vid="{A5A6AC39-4692-4884-9D7F-302E3AEF47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MIS2101</Template>
  <TotalTime>158</TotalTime>
  <Words>903</Words>
  <Application>Microsoft Office PowerPoint</Application>
  <PresentationFormat>Widescreen</PresentationFormat>
  <Paragraphs>101</Paragraphs>
  <Slides>8</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Calisto MT</vt:lpstr>
      <vt:lpstr>Helvetica</vt:lpstr>
      <vt:lpstr>Trebuchet MS</vt:lpstr>
      <vt:lpstr>Wingdings 2</vt:lpstr>
      <vt:lpstr>MIS2101</vt:lpstr>
      <vt:lpstr>SCM and the Income Statement</vt:lpstr>
      <vt:lpstr>Roadmap</vt:lpstr>
      <vt:lpstr>Worksheets will not be returned </vt:lpstr>
      <vt:lpstr>PowerPoint Presentation</vt:lpstr>
      <vt:lpstr>Safety Stock – That’s the Answer!</vt:lpstr>
      <vt:lpstr>What else could I do with this cash?</vt:lpstr>
      <vt:lpstr>SCM Architecture</vt:lpstr>
      <vt:lpstr>SCM and the Income Statement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Swim Lane Diagrams - 1</dc:title>
  <dc:creator>rebbarocker@yahoo.com</dc:creator>
  <cp:lastModifiedBy>Mart Doyle</cp:lastModifiedBy>
  <cp:revision>26</cp:revision>
  <dcterms:created xsi:type="dcterms:W3CDTF">2017-01-14T02:09:44Z</dcterms:created>
  <dcterms:modified xsi:type="dcterms:W3CDTF">2017-02-08T15:13:26Z</dcterms:modified>
</cp:coreProperties>
</file>