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4" r:id="rId2"/>
    <p:sldId id="310" r:id="rId3"/>
    <p:sldId id="314" r:id="rId4"/>
    <p:sldId id="311" r:id="rId5"/>
    <p:sldId id="312" r:id="rId6"/>
    <p:sldId id="31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3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2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</a:t>
            </a:r>
            <a:r>
              <a:rPr lang="en-US" baseline="0"/>
              <a:t> the differences between platform core value propositions, and how that relates to differences in strategies (technology, marketing, customer value prop, transaction handling, customer service, etc).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icoinc.com/blog/what-is-a-platform-business-mode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latformsandnetworks.blogspot.com/2011/07/business-model-analysis-part-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2979739"/>
            <a:ext cx="7772400" cy="1135063"/>
          </a:xfrm>
        </p:spPr>
        <p:txBody>
          <a:bodyPr>
            <a:normAutofit/>
          </a:bodyPr>
          <a:lstStyle/>
          <a:p>
            <a:r>
              <a:rPr lang="en-US" sz="2360" dirty="0"/>
              <a:t>Platform Business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381000"/>
            <a:ext cx="7772400" cy="12501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In-Class Activity…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8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5778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2" y="320042"/>
            <a:ext cx="10547797" cy="6079148"/>
          </a:xfrm>
        </p:spPr>
        <p:txBody>
          <a:bodyPr>
            <a:normAutofit/>
          </a:bodyPr>
          <a:lstStyle/>
          <a:p>
            <a:r>
              <a:rPr lang="en-US" sz="4320" dirty="0">
                <a:solidFill>
                  <a:srgbClr val="FF0000"/>
                </a:solidFill>
                <a:hlinkClick r:id="rId3"/>
              </a:rPr>
              <a:t>What is a Platform?</a:t>
            </a:r>
            <a:endParaRPr lang="en-US" sz="4320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Discuss:</a:t>
            </a:r>
          </a:p>
          <a:p>
            <a:pPr lvl="1" algn="l"/>
            <a:r>
              <a:rPr lang="en-US" sz="2880" dirty="0">
                <a:solidFill>
                  <a:schemeClr val="bg1"/>
                </a:solidFill>
              </a:rPr>
              <a:t>1. What was this article about?</a:t>
            </a: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lvl="1" algn="l"/>
            <a:endParaRPr lang="en-US" sz="2700" dirty="0">
              <a:solidFill>
                <a:schemeClr val="bg1"/>
              </a:solidFill>
            </a:endParaRPr>
          </a:p>
          <a:p>
            <a:pPr lvl="1" algn="l"/>
            <a:endParaRPr lang="en-US" sz="2880" dirty="0">
              <a:solidFill>
                <a:schemeClr val="bg1"/>
              </a:solidFill>
            </a:endParaRPr>
          </a:p>
          <a:p>
            <a:pPr lvl="1" algn="l"/>
            <a:r>
              <a:rPr lang="en-US" sz="2880" dirty="0">
                <a:solidFill>
                  <a:schemeClr val="bg1"/>
                </a:solidFill>
              </a:rPr>
              <a:t>2. Why should you care?</a:t>
            </a: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442" y="2057401"/>
            <a:ext cx="9633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learned that a platform is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business model that creates value by facilitating exchanges between two or more independent groups</a:t>
            </a: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usually consumers and producers.</a:t>
            </a:r>
          </a:p>
          <a:p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441" y="4343400"/>
            <a:ext cx="96333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most exciting new businesses out there today are built on platforms</a:t>
            </a: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With an understanding of technology, platforms and the different types of platforms, maybe you will be the creator of the next Uber!</a:t>
            </a: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4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2" y="-45719"/>
            <a:ext cx="10547797" cy="6079148"/>
          </a:xfrm>
        </p:spPr>
        <p:txBody>
          <a:bodyPr>
            <a:normAutofit/>
          </a:bodyPr>
          <a:lstStyle/>
          <a:p>
            <a:r>
              <a:rPr lang="en-US" sz="4320" dirty="0">
                <a:solidFill>
                  <a:srgbClr val="FF0000"/>
                </a:solidFill>
                <a:hlinkClick r:id="rId3"/>
              </a:rPr>
              <a:t>Business Model Analysis, Part 2: Platforms and Network Effects</a:t>
            </a:r>
            <a:endParaRPr lang="en-US" sz="4320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Discuss:</a:t>
            </a:r>
          </a:p>
          <a:p>
            <a:pPr lvl="1" algn="l"/>
            <a:r>
              <a:rPr lang="en-US" sz="2880" dirty="0">
                <a:solidFill>
                  <a:schemeClr val="bg1"/>
                </a:solidFill>
              </a:rPr>
              <a:t>1. What was this article about?</a:t>
            </a: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lvl="1" algn="l"/>
            <a:endParaRPr lang="en-US" sz="2700" dirty="0">
              <a:solidFill>
                <a:schemeClr val="bg1"/>
              </a:solidFill>
            </a:endParaRPr>
          </a:p>
          <a:p>
            <a:pPr lvl="1" algn="l"/>
            <a:endParaRPr lang="en-US" sz="2880" dirty="0">
              <a:solidFill>
                <a:schemeClr val="bg1"/>
              </a:solidFill>
            </a:endParaRPr>
          </a:p>
          <a:p>
            <a:pPr lvl="1" algn="l"/>
            <a:r>
              <a:rPr lang="en-US" sz="2880" dirty="0">
                <a:solidFill>
                  <a:schemeClr val="bg1"/>
                </a:solidFill>
              </a:rPr>
              <a:t>2. Why should you care?</a:t>
            </a: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442" y="2387727"/>
            <a:ext cx="9633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article discusses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types of platforms and the impact of the network effect </a:t>
            </a: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on the value of a business built on a platform.</a:t>
            </a:r>
          </a:p>
          <a:p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441" y="4673727"/>
            <a:ext cx="9633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many platform based businesses,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 of people involved makes the difference between making money and losing money</a:t>
            </a: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2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 platform appl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45719"/>
            <a:ext cx="7315200" cy="67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2720" y="6564085"/>
            <a:ext cx="947928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http://www.applicoinc.com/blog/what-is-a-platform-business-model/</a:t>
            </a:r>
          </a:p>
        </p:txBody>
      </p:sp>
    </p:spTree>
    <p:extLst>
      <p:ext uri="{BB962C8B-B14F-4D97-AF65-F5344CB8AC3E}">
        <p14:creationId xmlns:p14="http://schemas.microsoft.com/office/powerpoint/2010/main" val="383663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Platform Business Models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the options for a new media publishing company to either launch via exclusive partnerships with existing social platforms like Facebook or Snapchat or to launch as a standalone, distributed trough the mobile platform </a:t>
            </a:r>
            <a:r>
              <a:rPr lang="en-US" sz="2400" dirty="0" err="1"/>
              <a:t>Newstands</a:t>
            </a:r>
            <a:r>
              <a:rPr lang="en-US" sz="2400" dirty="0"/>
              <a:t> and your own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new digital businesses are build on a platform.  All business professional need to understand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Network Effect can make the different between success and</a:t>
            </a:r>
          </a:p>
          <a:p>
            <a:r>
              <a:rPr lang="en-US" sz="2400"/>
              <a:t>    </a:t>
            </a:r>
            <a:r>
              <a:rPr lang="en-US" sz="2400" dirty="0"/>
              <a:t>failure for many new </a:t>
            </a:r>
            <a:r>
              <a:rPr lang="en-US" sz="2400"/>
              <a:t>digital businesses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216</TotalTime>
  <Words>467</Words>
  <Application>Microsoft Office PowerPoint</Application>
  <PresentationFormat>Widescreen</PresentationFormat>
  <Paragraphs>83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Calisto MT</vt:lpstr>
      <vt:lpstr>Trebuchet MS</vt:lpstr>
      <vt:lpstr>Wingdings 2</vt:lpstr>
      <vt:lpstr>MIS2101</vt:lpstr>
      <vt:lpstr>Platform Business Models</vt:lpstr>
      <vt:lpstr>Roadmap</vt:lpstr>
      <vt:lpstr>Worksheets will not be returned </vt:lpstr>
      <vt:lpstr>PowerPoint Presentation</vt:lpstr>
      <vt:lpstr>PowerPoint Presentation</vt:lpstr>
      <vt:lpstr>PowerPoint Presentation</vt:lpstr>
      <vt:lpstr>Platform Business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32</cp:revision>
  <dcterms:created xsi:type="dcterms:W3CDTF">2017-01-14T02:09:44Z</dcterms:created>
  <dcterms:modified xsi:type="dcterms:W3CDTF">2017-02-08T15:08:39Z</dcterms:modified>
</cp:coreProperties>
</file>