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4" r:id="rId2"/>
    <p:sldId id="310" r:id="rId3"/>
    <p:sldId id="315" r:id="rId4"/>
    <p:sldId id="311" r:id="rId5"/>
    <p:sldId id="312" r:id="rId6"/>
    <p:sldId id="313" r:id="rId7"/>
    <p:sldId id="31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3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13" y="2979739"/>
            <a:ext cx="7772400" cy="1135063"/>
          </a:xfrm>
        </p:spPr>
        <p:txBody>
          <a:bodyPr>
            <a:normAutofit/>
          </a:bodyPr>
          <a:lstStyle/>
          <a:p>
            <a:r>
              <a:rPr lang="en-US" sz="2360" dirty="0"/>
              <a:t>Cloud Computing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381000"/>
            <a:ext cx="7772400" cy="12501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In-Class Activity…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8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5778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52" y="146465"/>
            <a:ext cx="10515600" cy="1325563"/>
          </a:xfrm>
        </p:spPr>
        <p:txBody>
          <a:bodyPr/>
          <a:lstStyle/>
          <a:p>
            <a:r>
              <a:rPr lang="en-US" b="1" dirty="0"/>
              <a:t>Cloud Computing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1411"/>
            <a:ext cx="10515600" cy="4351338"/>
          </a:xfrm>
          <a:effectLst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IaaS</a:t>
            </a:r>
            <a:r>
              <a:rPr lang="en-US" dirty="0"/>
              <a:t>: Infrastructure as a Service</a:t>
            </a:r>
          </a:p>
          <a:p>
            <a:r>
              <a:rPr lang="en-US" dirty="0">
                <a:solidFill>
                  <a:srgbClr val="FF0000"/>
                </a:solidFill>
              </a:rPr>
              <a:t> PaaS</a:t>
            </a:r>
            <a:r>
              <a:rPr lang="en-US" dirty="0"/>
              <a:t>: Platform as a Service</a:t>
            </a:r>
          </a:p>
          <a:p>
            <a:r>
              <a:rPr lang="en-US" dirty="0">
                <a:solidFill>
                  <a:srgbClr val="FF0000"/>
                </a:solidFill>
              </a:rPr>
              <a:t> SaaS</a:t>
            </a:r>
            <a:r>
              <a:rPr lang="en-US" dirty="0"/>
              <a:t>: Software as a Service</a:t>
            </a:r>
          </a:p>
          <a:p>
            <a:r>
              <a:rPr lang="en-US" sz="2400" dirty="0"/>
              <a:t> Various other models exist (</a:t>
            </a:r>
            <a:r>
              <a:rPr lang="en-US" sz="2400" dirty="0" err="1"/>
              <a:t>XaaS</a:t>
            </a:r>
            <a:r>
              <a:rPr lang="en-US" sz="2400" dirty="0"/>
              <a:t>) / Hybrid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49" y="3959983"/>
            <a:ext cx="5532842" cy="25407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54357" y="6082749"/>
            <a:ext cx="6698974" cy="5466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758" y="381029"/>
            <a:ext cx="10515600" cy="1325563"/>
          </a:xfrm>
        </p:spPr>
        <p:txBody>
          <a:bodyPr/>
          <a:lstStyle/>
          <a:p>
            <a:r>
              <a:rPr lang="en-US" b="1" dirty="0"/>
              <a:t>1) IaaS (Infrastructure as a Service)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59" y="1825625"/>
            <a:ext cx="5832944" cy="4169658"/>
          </a:xfrm>
          <a:effectLst/>
        </p:spPr>
        <p:txBody>
          <a:bodyPr>
            <a:normAutofit fontScale="85000" lnSpcReduction="10000"/>
          </a:bodyPr>
          <a:lstStyle/>
          <a:p>
            <a:r>
              <a:rPr lang="en-US" dirty="0"/>
              <a:t> “Online services that abstract user from the detail of infrastructure like physical computing resources, location, data partitioning, scaling, security, backup, etc.”</a:t>
            </a:r>
          </a:p>
          <a:p>
            <a:r>
              <a:rPr lang="en-US" dirty="0"/>
              <a:t> The user is responsible for installing and maintaining the operating system and the application software.</a:t>
            </a:r>
          </a:p>
          <a:p>
            <a:r>
              <a:rPr lang="en-US" dirty="0"/>
              <a:t> Resource Pooling</a:t>
            </a:r>
          </a:p>
          <a:p>
            <a:r>
              <a:rPr lang="en-US" dirty="0"/>
              <a:t> Pay for resources allocated and consumed, much like a utility service.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02" y="1825625"/>
            <a:ext cx="5310334" cy="37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065"/>
            <a:ext cx="10515600" cy="1325563"/>
          </a:xfrm>
        </p:spPr>
        <p:txBody>
          <a:bodyPr/>
          <a:lstStyle/>
          <a:p>
            <a:r>
              <a:rPr lang="en-US" b="1" dirty="0"/>
              <a:t>2) PaaS (Platform as a Service)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20000"/>
          </a:bodyPr>
          <a:lstStyle/>
          <a:p>
            <a:r>
              <a:rPr lang="en-US" dirty="0"/>
              <a:t> Build and deploy applications to the web quickly and without the significant capital expenditures and complexity of investments in infrastructure and support layers</a:t>
            </a:r>
          </a:p>
          <a:p>
            <a:r>
              <a:rPr lang="en-US" dirty="0"/>
              <a:t> Platform includes security layers, databases, operating systems, and developing/execution environments</a:t>
            </a:r>
          </a:p>
          <a:p>
            <a:r>
              <a:rPr lang="en-US" dirty="0"/>
              <a:t> Rapid deployment</a:t>
            </a:r>
          </a:p>
          <a:p>
            <a:r>
              <a:rPr lang="en-US" dirty="0"/>
              <a:t> Automatic Scaling</a:t>
            </a:r>
          </a:p>
          <a:p>
            <a:r>
              <a:rPr lang="en-US" dirty="0"/>
              <a:t> Integration with developing tools</a:t>
            </a:r>
          </a:p>
          <a:p>
            <a:r>
              <a:rPr lang="en-US" dirty="0"/>
              <a:t> Pay for what your application consumes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84" y="3814763"/>
            <a:ext cx="33337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7" y="365125"/>
            <a:ext cx="10515600" cy="1325563"/>
          </a:xfrm>
        </p:spPr>
        <p:txBody>
          <a:bodyPr/>
          <a:lstStyle/>
          <a:p>
            <a:r>
              <a:rPr lang="en-US" b="1" dirty="0"/>
              <a:t>3) SaaS (Software as a Service)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77" y="1778153"/>
            <a:ext cx="6278392" cy="4169423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Cloud based software </a:t>
            </a:r>
          </a:p>
          <a:p>
            <a:r>
              <a:rPr lang="en-US" dirty="0"/>
              <a:t> Central, multi-tenant or virtualization </a:t>
            </a:r>
            <a:br>
              <a:rPr lang="en-US" dirty="0"/>
            </a:br>
            <a:r>
              <a:rPr lang="en-US" dirty="0"/>
              <a:t>architecture supports scalability</a:t>
            </a:r>
          </a:p>
          <a:p>
            <a:r>
              <a:rPr lang="en-US" dirty="0"/>
              <a:t> Distributed via web browsers; available </a:t>
            </a:r>
            <a:br>
              <a:rPr lang="en-US" dirty="0"/>
            </a:br>
            <a:r>
              <a:rPr lang="en-US" dirty="0"/>
              <a:t>anywhere with an internet connection</a:t>
            </a:r>
          </a:p>
          <a:p>
            <a:r>
              <a:rPr lang="en-US" dirty="0"/>
              <a:t> Compatible with multiple operating </a:t>
            </a:r>
            <a:br>
              <a:rPr lang="en-US" dirty="0"/>
            </a:br>
            <a:r>
              <a:rPr lang="en-US" dirty="0"/>
              <a:t>systems and devices</a:t>
            </a:r>
          </a:p>
          <a:p>
            <a:r>
              <a:rPr lang="en-US" dirty="0"/>
              <a:t> Easy to use, collaborate, update, </a:t>
            </a:r>
            <a:br>
              <a:rPr lang="en-US" dirty="0"/>
            </a:br>
            <a:r>
              <a:rPr lang="en-US" dirty="0"/>
              <a:t>and sync</a:t>
            </a:r>
          </a:p>
          <a:p>
            <a:r>
              <a:rPr lang="en-US" dirty="0"/>
              <a:t> Reduced time to benefit / rapid prototyping</a:t>
            </a:r>
          </a:p>
          <a:p>
            <a:r>
              <a:rPr lang="en-US" dirty="0"/>
              <a:t> Revenue model is </a:t>
            </a:r>
            <a:r>
              <a:rPr lang="en-US" dirty="0">
                <a:solidFill>
                  <a:srgbClr val="FF0000"/>
                </a:solidFill>
              </a:rPr>
              <a:t>subscription based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69" y="1690689"/>
            <a:ext cx="5478532" cy="41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556376"/>
            <a:ext cx="10353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have been assigned the role of creating the “short list” of best CRM solutions for the Owl Business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you create your short list, figure out if you will need to figure out how most organizations run these system, in their own data centers or in the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Cloud service provider provide business professionals with many options for delivering services to their businesses.  The better you </a:t>
            </a:r>
          </a:p>
          <a:p>
            <a:r>
              <a:rPr lang="en-US" sz="2400" dirty="0"/>
              <a:t>    understand these options, the better you can serve your</a:t>
            </a:r>
          </a:p>
          <a:p>
            <a:r>
              <a:rPr lang="en-US" sz="2400"/>
              <a:t>    business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50085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224</TotalTime>
  <Words>477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Calisto MT</vt:lpstr>
      <vt:lpstr>Trebuchet MS</vt:lpstr>
      <vt:lpstr>Wingdings 2</vt:lpstr>
      <vt:lpstr>MIS2101</vt:lpstr>
      <vt:lpstr>Cloud Computing</vt:lpstr>
      <vt:lpstr>Roadmap</vt:lpstr>
      <vt:lpstr>Worksheets will not be returned </vt:lpstr>
      <vt:lpstr>Cloud Computing Models</vt:lpstr>
      <vt:lpstr>1) IaaS (Infrastructure as a Service)</vt:lpstr>
      <vt:lpstr>2) PaaS (Platform as a Service)</vt:lpstr>
      <vt:lpstr>3) SaaS (Software as a Service) </vt:lpstr>
      <vt:lpstr>Cloud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33</cp:revision>
  <dcterms:created xsi:type="dcterms:W3CDTF">2017-01-14T02:09:44Z</dcterms:created>
  <dcterms:modified xsi:type="dcterms:W3CDTF">2017-02-08T15:08:49Z</dcterms:modified>
</cp:coreProperties>
</file>