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4" r:id="rId2"/>
    <p:sldId id="305" r:id="rId3"/>
    <p:sldId id="309" r:id="rId4"/>
    <p:sldId id="306" r:id="rId5"/>
    <p:sldId id="307" r:id="rId6"/>
    <p:sldId id="30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3" y="2979739"/>
            <a:ext cx="7772400" cy="1135063"/>
          </a:xfrm>
        </p:spPr>
        <p:txBody>
          <a:bodyPr>
            <a:normAutofit/>
          </a:bodyPr>
          <a:lstStyle/>
          <a:p>
            <a:r>
              <a:rPr lang="en-US" sz="2360" dirty="0"/>
              <a:t>Expert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381000"/>
            <a:ext cx="7772400" cy="12501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In-Class Activity…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8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46833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But Why: The AI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00623" cy="2116647"/>
          </a:xfrm>
          <a:effectLst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Three types or calibers of AI:</a:t>
            </a:r>
          </a:p>
          <a:p>
            <a:r>
              <a:rPr lang="en-US" sz="2800" dirty="0"/>
              <a:t> Artificial Narrow Intelligence (ANI)</a:t>
            </a:r>
          </a:p>
          <a:p>
            <a:r>
              <a:rPr lang="en-US" dirty="0"/>
              <a:t> Artificial General Intelligence (AGI)</a:t>
            </a:r>
          </a:p>
          <a:p>
            <a:r>
              <a:rPr lang="en-US" dirty="0"/>
              <a:t> Artificial Superintelligence (ASI)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4" y="4253419"/>
            <a:ext cx="1828804" cy="1828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328793"/>
            <a:ext cx="202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ANI: Chess Program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45" y="4253419"/>
            <a:ext cx="1961261" cy="1796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1232" y="6328793"/>
            <a:ext cx="298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AGI: Human Level Intelligence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/>
          <a:stretch/>
        </p:blipFill>
        <p:spPr>
          <a:xfrm>
            <a:off x="9490381" y="4253419"/>
            <a:ext cx="1863419" cy="1828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79105" y="6328793"/>
            <a:ext cx="222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ASI: Superintelligence</a:t>
            </a:r>
          </a:p>
        </p:txBody>
      </p:sp>
    </p:spTree>
    <p:extLst>
      <p:ext uri="{BB962C8B-B14F-4D97-AF65-F5344CB8AC3E}">
        <p14:creationId xmlns:p14="http://schemas.microsoft.com/office/powerpoint/2010/main" val="383016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But Why: The AI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ANI is </a:t>
            </a:r>
            <a:r>
              <a:rPr lang="en-US" b="1" dirty="0"/>
              <a:t>everywhere</a:t>
            </a:r>
            <a:r>
              <a:rPr lang="en-US" dirty="0"/>
              <a:t>:</a:t>
            </a:r>
          </a:p>
          <a:p>
            <a:r>
              <a:rPr lang="en-US" dirty="0"/>
              <a:t> Google maps</a:t>
            </a:r>
          </a:p>
          <a:p>
            <a:r>
              <a:rPr lang="en-US" dirty="0"/>
              <a:t> Autonomous cars</a:t>
            </a:r>
          </a:p>
          <a:p>
            <a:r>
              <a:rPr lang="en-US" dirty="0"/>
              <a:t> Spam filters</a:t>
            </a:r>
          </a:p>
          <a:p>
            <a:r>
              <a:rPr lang="en-US" dirty="0"/>
              <a:t> Google translate</a:t>
            </a:r>
          </a:p>
          <a:p>
            <a:r>
              <a:rPr lang="en-US" dirty="0"/>
              <a:t> Travel bookings</a:t>
            </a:r>
          </a:p>
          <a:p>
            <a:r>
              <a:rPr lang="en-US" dirty="0"/>
              <a:t> Manufacturing</a:t>
            </a:r>
          </a:p>
          <a:p>
            <a:r>
              <a:rPr lang="en-US" dirty="0"/>
              <a:t> Facebook suggestions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57" y="1690688"/>
            <a:ext cx="5585944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But Why: The AI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4" y="1825625"/>
            <a:ext cx="4915066" cy="4351338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en-US" dirty="0"/>
              <a:t>2010 Flash Crash:</a:t>
            </a:r>
          </a:p>
          <a:p>
            <a:r>
              <a:rPr lang="en-US" dirty="0"/>
              <a:t> ANI caused stock market to plummet </a:t>
            </a:r>
          </a:p>
          <a:p>
            <a:r>
              <a:rPr lang="en-US" dirty="0"/>
              <a:t> $1 trillion decline in value</a:t>
            </a:r>
          </a:p>
          <a:p>
            <a:r>
              <a:rPr lang="en-US" dirty="0"/>
              <a:t> Quick recovery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1825625"/>
            <a:ext cx="61912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2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Expert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556376"/>
            <a:ext cx="10353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Interact with an expert system, a form of artificial narrow intelligence (ANI)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Experts systems are everywhere in business and our personal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 more about these systems and how they </a:t>
            </a:r>
            <a:r>
              <a:rPr lang="en-US" sz="2400"/>
              <a:t>create value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263</TotalTime>
  <Words>340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Calisto MT</vt:lpstr>
      <vt:lpstr>Trebuchet MS</vt:lpstr>
      <vt:lpstr>Wingdings 2</vt:lpstr>
      <vt:lpstr>MIS2101</vt:lpstr>
      <vt:lpstr>Expert Systems</vt:lpstr>
      <vt:lpstr>Roadmap</vt:lpstr>
      <vt:lpstr>Worksheets will not be returned </vt:lpstr>
      <vt:lpstr>Wait But Why: The AI Revolution</vt:lpstr>
      <vt:lpstr>Wait But Why: The AI Revolution</vt:lpstr>
      <vt:lpstr>Wait But Why: The AI Revolution</vt:lpstr>
      <vt:lpstr>Expert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37</cp:revision>
  <dcterms:created xsi:type="dcterms:W3CDTF">2017-01-14T02:09:44Z</dcterms:created>
  <dcterms:modified xsi:type="dcterms:W3CDTF">2017-04-24T12:47:40Z</dcterms:modified>
</cp:coreProperties>
</file>