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84" r:id="rId3"/>
    <p:sldId id="287" r:id="rId4"/>
    <p:sldId id="285" r:id="rId5"/>
    <p:sldId id="262" r:id="rId6"/>
    <p:sldId id="288" r:id="rId7"/>
    <p:sldId id="289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Sample Mini-Case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5067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r>
              <a:rPr lang="en-US" dirty="0"/>
              <a:t> Readings, Videos and Lectures (60%)</a:t>
            </a:r>
          </a:p>
          <a:p>
            <a:pPr lvl="1"/>
            <a:r>
              <a:rPr lang="en-US" dirty="0"/>
              <a:t> What is MIS?</a:t>
            </a:r>
          </a:p>
          <a:p>
            <a:pPr lvl="1"/>
            <a:r>
              <a:rPr lang="en-US" dirty="0"/>
              <a:t> Swimlane Diagrams</a:t>
            </a:r>
          </a:p>
          <a:p>
            <a:pPr lvl="1"/>
            <a:r>
              <a:rPr lang="en-US" dirty="0"/>
              <a:t> ERDs</a:t>
            </a:r>
          </a:p>
          <a:p>
            <a:pPr lvl="1"/>
            <a:r>
              <a:rPr lang="en-US" dirty="0"/>
              <a:t> Decision Trees</a:t>
            </a:r>
          </a:p>
          <a:p>
            <a:pPr lvl="1"/>
            <a:r>
              <a:rPr lang="en-US" dirty="0"/>
              <a:t> Architecture Diagrams</a:t>
            </a:r>
          </a:p>
          <a:p>
            <a:r>
              <a:rPr lang="en-US" dirty="0"/>
              <a:t> Mini-Case – Demonstrate your ability to apply (40%)</a:t>
            </a:r>
          </a:p>
          <a:p>
            <a:pPr lvl="1"/>
            <a:r>
              <a:rPr lang="en-US" dirty="0"/>
              <a:t> Swimlane Diagrams</a:t>
            </a:r>
          </a:p>
          <a:p>
            <a:pPr lvl="1"/>
            <a:r>
              <a:rPr lang="en-US" dirty="0"/>
              <a:t> ERDs</a:t>
            </a:r>
          </a:p>
        </p:txBody>
      </p:sp>
    </p:spTree>
    <p:extLst>
      <p:ext uri="{BB962C8B-B14F-4D97-AF65-F5344CB8AC3E}">
        <p14:creationId xmlns:p14="http://schemas.microsoft.com/office/powerpoint/2010/main" val="25188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Mini-Case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Exercise that has the same format as the mini-case on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Narrative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Swimlane diagram with missing pieces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ERD with missing pieces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choice questions that demonstrate your ability to apply what you’ve learned about swimlane diagrams and ERDs </a:t>
            </a:r>
          </a:p>
          <a:p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help you prepare for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171996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69700" y="186743"/>
          <a:ext cx="9691353" cy="649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0496502" imgH="7562770" progId="Visio.Drawing.15">
                  <p:embed/>
                </p:oleObj>
              </mc:Choice>
              <mc:Fallback>
                <p:oleObj r:id="rId3" imgW="10496502" imgH="7562770" progId="Visio.Drawing.15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00" y="186743"/>
                        <a:ext cx="9691353" cy="6497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8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25014" y="120332"/>
            <a:ext cx="7695127" cy="6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9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62500" lnSpcReduction="20000"/>
          </a:bodyPr>
          <a:lstStyle/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C – Create &amp; Send Purchase Order to Supplier and Accounting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Post Goods Receipt and Send to Accounting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Accounting 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Requisition Approved?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Three Way Match?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E – None of the above</a:t>
            </a:r>
            <a:r>
              <a:rPr lang="en-US">
                <a:effectLst/>
              </a:rPr>
              <a:t>, correct answer </a:t>
            </a:r>
            <a:r>
              <a:rPr lang="en-US" dirty="0">
                <a:effectLst/>
              </a:rPr>
              <a:t>is “select supplier”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C – Pay Invoice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Purchase Requisition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Purchase Order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Goods Receipt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Supplier 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Agreed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180</TotalTime>
  <Words>367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Calisto MT</vt:lpstr>
      <vt:lpstr>Trebuchet MS</vt:lpstr>
      <vt:lpstr>Wingdings 2</vt:lpstr>
      <vt:lpstr>MIS2101</vt:lpstr>
      <vt:lpstr>Visio.Drawing.15</vt:lpstr>
      <vt:lpstr>Sample Mini-Case Review</vt:lpstr>
      <vt:lpstr>Roadmap</vt:lpstr>
      <vt:lpstr>Worksheets will not be returned </vt:lpstr>
      <vt:lpstr>Exam will Cover</vt:lpstr>
      <vt:lpstr>Sample Mini-Case Review</vt:lpstr>
      <vt:lpstr>PowerPoint Presentation</vt:lpstr>
      <vt:lpstr>PowerPoint Presentation</vt:lpstr>
      <vt:lpstr>Answer Key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Kapish K Vanvaria</cp:lastModifiedBy>
  <cp:revision>21</cp:revision>
  <dcterms:created xsi:type="dcterms:W3CDTF">2017-01-14T02:09:44Z</dcterms:created>
  <dcterms:modified xsi:type="dcterms:W3CDTF">2017-02-17T16:15:18Z</dcterms:modified>
</cp:coreProperties>
</file>