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3" r:id="rId3"/>
    <p:sldId id="264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6" y="2889886"/>
            <a:ext cx="9326880" cy="1362076"/>
          </a:xfrm>
        </p:spPr>
        <p:txBody>
          <a:bodyPr>
            <a:normAutofit/>
          </a:bodyPr>
          <a:lstStyle/>
          <a:p>
            <a:r>
              <a:rPr lang="en-US" dirty="0"/>
              <a:t>Introduction to Information Systems in Organizations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376" y="1389699"/>
            <a:ext cx="9326880" cy="150018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In-Class Activity…</a:t>
            </a:r>
            <a:endParaRPr lang="en-US" sz="384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41374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 to Information Systems in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 your instructor questions about the course and about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what “In-Class Activities” are all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Regardless of your major, the more you understand about information systems the more successful you will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course uses activity based learning to help students develop a deeper, more genuine understanding of topics.  This is your first taste of “In-Class Activities”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47</TotalTime>
  <Words>274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Calisto MT</vt:lpstr>
      <vt:lpstr>Trebuchet MS</vt:lpstr>
      <vt:lpstr>Wingdings 2</vt:lpstr>
      <vt:lpstr>MIS2101</vt:lpstr>
      <vt:lpstr>Introduction to Information Systems in Organizations</vt:lpstr>
      <vt:lpstr>Roadmap</vt:lpstr>
      <vt:lpstr>Worksheets will not be returned </vt:lpstr>
      <vt:lpstr>Intro to Information Systems in Organizations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11</cp:revision>
  <dcterms:created xsi:type="dcterms:W3CDTF">2017-01-14T02:09:44Z</dcterms:created>
  <dcterms:modified xsi:type="dcterms:W3CDTF">2017-02-08T15:09:50Z</dcterms:modified>
</cp:coreProperties>
</file>