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3" r:id="rId3"/>
    <p:sldId id="269" r:id="rId4"/>
    <p:sldId id="264" r:id="rId5"/>
    <p:sldId id="268" r:id="rId6"/>
    <p:sldId id="262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3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EA103-84B0-4438-8BC0-4475477B80EF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9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Would the conventional wisdom of the day during the era of Agriculture and Handwork be able to prepare you for </a:t>
            </a:r>
          </a:p>
        </p:txBody>
      </p:sp>
    </p:spTree>
    <p:extLst>
      <p:ext uri="{BB962C8B-B14F-4D97-AF65-F5344CB8AC3E}">
        <p14:creationId xmlns:p14="http://schemas.microsoft.com/office/powerpoint/2010/main" val="362280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qZiIO0YI7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6" y="2889886"/>
            <a:ext cx="9326880" cy="1362076"/>
          </a:xfrm>
        </p:spPr>
        <p:txBody>
          <a:bodyPr>
            <a:normAutofit/>
          </a:bodyPr>
          <a:lstStyle/>
          <a:p>
            <a:r>
              <a:rPr lang="en-US" dirty="0"/>
              <a:t>Did You Know?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6376" y="1389699"/>
            <a:ext cx="9326880" cy="150018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In-Class Activity…</a:t>
            </a:r>
            <a:endParaRPr lang="en-US" sz="384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2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20988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What is MIS?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Using information technology (IT) to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solve business problems</a:t>
            </a:r>
          </a:p>
        </p:txBody>
      </p:sp>
      <p:pic>
        <p:nvPicPr>
          <p:cNvPr id="15364" name="Picture 5" descr="MCj025118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0480" y="3657600"/>
            <a:ext cx="301752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MCj04122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352802"/>
            <a:ext cx="36576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5730240" y="4495800"/>
            <a:ext cx="164592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9958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0" y="228601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4B5064"/>
                </a:solidFill>
              </a:rPr>
              <a:t>The Three Waves of Change</a:t>
            </a:r>
            <a:br>
              <a:rPr lang="en-US" altLang="en-US" dirty="0">
                <a:solidFill>
                  <a:srgbClr val="4B5064"/>
                </a:solidFill>
              </a:rPr>
            </a:br>
            <a:r>
              <a:rPr lang="en-US" altLang="en-US" sz="4000" dirty="0">
                <a:solidFill>
                  <a:srgbClr val="4B5064"/>
                </a:solidFill>
              </a:rPr>
              <a:t>Where are we now?</a:t>
            </a:r>
            <a:endParaRPr lang="en-US" altLang="en-US" dirty="0">
              <a:solidFill>
                <a:srgbClr val="4B5064"/>
              </a:solidFill>
            </a:endParaRPr>
          </a:p>
        </p:txBody>
      </p:sp>
      <p:pic>
        <p:nvPicPr>
          <p:cNvPr id="38915" name="Picture 4" descr="Fig10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69" y="2042944"/>
            <a:ext cx="8080131" cy="4566601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676400" y="37338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24040"/>
              </a:buClr>
              <a:buSzPct val="170000"/>
              <a:buFontTx/>
              <a:buChar char="•"/>
            </a:pPr>
            <a:endParaRPr lang="en-US" altLang="en-US" sz="240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1-</a:t>
            </a:r>
            <a:fld id="{FA32EA7B-FC6D-4AA2-9A29-076704F80F62}" type="slidenum">
              <a:rPr lang="en-US" altLang="en-US">
                <a:solidFill>
                  <a:srgbClr val="7B9899"/>
                </a:solidFill>
              </a:rPr>
              <a:pPr eaLnBrk="1" hangingPunct="1"/>
              <a:t>5</a:t>
            </a:fld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38918" name="TextBox 1"/>
          <p:cNvSpPr txBox="1">
            <a:spLocks noChangeArrowheads="1"/>
          </p:cNvSpPr>
          <p:nvPr/>
        </p:nvSpPr>
        <p:spPr bwMode="auto">
          <a:xfrm>
            <a:off x="79130" y="1202475"/>
            <a:ext cx="120454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Could the conventional wisdom of the day during the age of agriculture and handwork ever prepare a young person to be successful during the industrial age?  How would your parents and teachers tell you to prepare?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8283" y="2503088"/>
            <a:ext cx="23828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When you were trying to figure out what to study in college, who did you talk to help you figure this out?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7182" y="6601269"/>
            <a:ext cx="478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Copyright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56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Watch a short video that highlights how the world is changing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how many of these changes have been enabled by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changes that make people a little anxious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world is changing at an ever accelerating rate.  Most of this change is driven by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the rules of doing business are being redefined every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people who understand business and how to leverage technology will be successful in this new world.  The people who don’t are in for a very rude awakening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6" y="2889886"/>
            <a:ext cx="9326880" cy="13620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Did you know?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760" y="1783080"/>
            <a:ext cx="9326880" cy="150018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In-Class Activity…</a:t>
            </a:r>
            <a:endParaRPr lang="en-US" sz="384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36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47</TotalTime>
  <Words>406</Words>
  <Application>Microsoft Office PowerPoint</Application>
  <PresentationFormat>Widescreen</PresentationFormat>
  <Paragraphs>72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Calisto MT</vt:lpstr>
      <vt:lpstr>Trebuchet MS</vt:lpstr>
      <vt:lpstr>Wingdings</vt:lpstr>
      <vt:lpstr>Wingdings 2</vt:lpstr>
      <vt:lpstr>MIS2101</vt:lpstr>
      <vt:lpstr>Did You Know?</vt:lpstr>
      <vt:lpstr>Roadmap</vt:lpstr>
      <vt:lpstr>Worksheets will not be returned </vt:lpstr>
      <vt:lpstr>What is MIS?</vt:lpstr>
      <vt:lpstr>The Three Waves of Change Where are we now?</vt:lpstr>
      <vt:lpstr>Did You Know?</vt:lpstr>
      <vt:lpstr>Did you know?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12</cp:revision>
  <dcterms:created xsi:type="dcterms:W3CDTF">2017-01-14T02:09:44Z</dcterms:created>
  <dcterms:modified xsi:type="dcterms:W3CDTF">2017-02-08T15:09:35Z</dcterms:modified>
</cp:coreProperties>
</file>