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6" r:id="rId2"/>
    <p:sldId id="265" r:id="rId3"/>
    <p:sldId id="272" r:id="rId4"/>
    <p:sldId id="264" r:id="rId5"/>
    <p:sldId id="271" r:id="rId6"/>
    <p:sldId id="262" r:id="rId7"/>
    <p:sldId id="267" r:id="rId8"/>
    <p:sldId id="269"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109" d="100"/>
          <a:sy n="109" d="100"/>
        </p:scale>
        <p:origin x="23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3T12:17:59.955"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rgbClr val="00B050"/>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rgbClr val="00B050"/>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90197-29E2-4C6E-BCAF-BF302B3B984B}" type="datetimeFigureOut">
              <a:rPr lang="en-US" smtClean="0"/>
              <a:t>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E962A-3648-4AD7-8C47-1637579327F2}" type="slidenum">
              <a:rPr lang="en-US" smtClean="0"/>
              <a:t>‹#›</a:t>
            </a:fld>
            <a:endParaRPr lang="en-US"/>
          </a:p>
        </p:txBody>
      </p:sp>
    </p:spTree>
    <p:extLst>
      <p:ext uri="{BB962C8B-B14F-4D97-AF65-F5344CB8AC3E}">
        <p14:creationId xmlns:p14="http://schemas.microsoft.com/office/powerpoint/2010/main" val="760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06994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2"/>
            <a:ext cx="9440035" cy="1828801"/>
          </a:xfrm>
        </p:spPr>
        <p:txBody>
          <a:bodyPr anchor="b">
            <a:normAutofit/>
          </a:bodyPr>
          <a:lstStyle>
            <a:lvl1pPr algn="ctr">
              <a:defRPr sz="3190">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2"/>
            <a:ext cx="9440035" cy="1049867"/>
          </a:xfrm>
        </p:spPr>
        <p:txBody>
          <a:bodyPr anchor="t"/>
          <a:lstStyle>
            <a:lvl1pPr marL="0" indent="0" algn="ctr">
              <a:buNone/>
              <a:defRPr>
                <a:solidFill>
                  <a:schemeClr val="tx1"/>
                </a:solidFill>
              </a:defRPr>
            </a:lvl1pPr>
            <a:lvl2pPr marL="269972" indent="0" algn="ctr">
              <a:buNone/>
              <a:defRPr>
                <a:solidFill>
                  <a:schemeClr val="tx1">
                    <a:tint val="75000"/>
                  </a:schemeClr>
                </a:solidFill>
              </a:defRPr>
            </a:lvl2pPr>
            <a:lvl3pPr marL="539944" indent="0" algn="ctr">
              <a:buNone/>
              <a:defRPr>
                <a:solidFill>
                  <a:schemeClr val="tx1">
                    <a:tint val="75000"/>
                  </a:schemeClr>
                </a:solidFill>
              </a:defRPr>
            </a:lvl3pPr>
            <a:lvl4pPr marL="809916" indent="0" algn="ctr">
              <a:buNone/>
              <a:defRPr>
                <a:solidFill>
                  <a:schemeClr val="tx1">
                    <a:tint val="75000"/>
                  </a:schemeClr>
                </a:solidFill>
              </a:defRPr>
            </a:lvl4pPr>
            <a:lvl5pPr marL="1079887" indent="0" algn="ctr">
              <a:buNone/>
              <a:defRPr>
                <a:solidFill>
                  <a:schemeClr val="tx1">
                    <a:tint val="75000"/>
                  </a:schemeClr>
                </a:solidFill>
              </a:defRPr>
            </a:lvl5pPr>
            <a:lvl6pPr marL="1349861" indent="0" algn="ctr">
              <a:buNone/>
              <a:defRPr>
                <a:solidFill>
                  <a:schemeClr val="tx1">
                    <a:tint val="75000"/>
                  </a:schemeClr>
                </a:solidFill>
              </a:defRPr>
            </a:lvl6pPr>
            <a:lvl7pPr marL="1619833" indent="0" algn="ctr">
              <a:buNone/>
              <a:defRPr>
                <a:solidFill>
                  <a:schemeClr val="tx1">
                    <a:tint val="75000"/>
                  </a:schemeClr>
                </a:solidFill>
              </a:defRPr>
            </a:lvl7pPr>
            <a:lvl8pPr marL="1889804" indent="0" algn="ctr">
              <a:buNone/>
              <a:defRPr>
                <a:solidFill>
                  <a:schemeClr val="tx1">
                    <a:tint val="75000"/>
                  </a:schemeClr>
                </a:solidFill>
              </a:defRPr>
            </a:lvl8pPr>
            <a:lvl9pPr marL="215977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070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0" y="547807"/>
            <a:ext cx="10141799" cy="3816806"/>
          </a:xfrm>
          <a:prstGeom prst="rect">
            <a:avLst/>
          </a:prstGeom>
        </p:spPr>
      </p:pic>
      <p:sp>
        <p:nvSpPr>
          <p:cNvPr id="2" name="Title 1"/>
          <p:cNvSpPr>
            <a:spLocks noGrp="1"/>
          </p:cNvSpPr>
          <p:nvPr>
            <p:ph type="title"/>
          </p:nvPr>
        </p:nvSpPr>
        <p:spPr>
          <a:xfrm>
            <a:off x="913811" y="4565260"/>
            <a:ext cx="10355327" cy="543472"/>
          </a:xfrm>
        </p:spPr>
        <p:txBody>
          <a:bodyPr anchor="b">
            <a:normAutofit/>
          </a:bodyPr>
          <a:lstStyle>
            <a:lvl1pPr algn="ctr">
              <a:defRPr sz="165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50" y="695011"/>
            <a:ext cx="9845347" cy="3525671"/>
          </a:xfrm>
          <a:effectLst>
            <a:outerShdw blurRad="38100" dist="25400" dir="4440000">
              <a:srgbClr val="000000">
                <a:alpha val="36000"/>
              </a:srgbClr>
            </a:outerShdw>
          </a:effectLst>
        </p:spPr>
        <p:txBody>
          <a:bodyPr anchor="t">
            <a:normAutofit/>
          </a:bodyPr>
          <a:lstStyle>
            <a:lvl1pPr marL="0" indent="0" algn="ctr">
              <a:buNone/>
              <a:defRPr sz="1182"/>
            </a:lvl1pPr>
            <a:lvl2pPr marL="269972" indent="0">
              <a:buNone/>
              <a:defRPr sz="1182"/>
            </a:lvl2pPr>
            <a:lvl3pPr marL="539944" indent="0">
              <a:buNone/>
              <a:defRPr sz="1182"/>
            </a:lvl3pPr>
            <a:lvl4pPr marL="809916" indent="0">
              <a:buNone/>
              <a:defRPr sz="1182"/>
            </a:lvl4pPr>
            <a:lvl5pPr marL="1079887" indent="0">
              <a:buNone/>
              <a:defRPr sz="1182"/>
            </a:lvl5pPr>
            <a:lvl6pPr marL="1349861" indent="0">
              <a:buNone/>
              <a:defRPr sz="1182"/>
            </a:lvl6pPr>
            <a:lvl7pPr marL="1619833" indent="0">
              <a:buNone/>
              <a:defRPr sz="1182"/>
            </a:lvl7pPr>
            <a:lvl8pPr marL="1889804" indent="0">
              <a:buNone/>
              <a:defRPr sz="1182"/>
            </a:lvl8pPr>
            <a:lvl9pPr marL="2159777" indent="0">
              <a:buNone/>
              <a:defRPr sz="1182"/>
            </a:lvl9pPr>
          </a:lstStyle>
          <a:p>
            <a:r>
              <a:rPr lang="en-US"/>
              <a:t>Click icon to add picture</a:t>
            </a:r>
            <a:endParaRPr lang="en-US" dirty="0"/>
          </a:p>
        </p:txBody>
      </p:sp>
      <p:sp>
        <p:nvSpPr>
          <p:cNvPr id="4" name="Text Placeholder 3"/>
          <p:cNvSpPr>
            <a:spLocks noGrp="1"/>
          </p:cNvSpPr>
          <p:nvPr>
            <p:ph type="body" sz="half" idx="2"/>
          </p:nvPr>
        </p:nvSpPr>
        <p:spPr>
          <a:xfrm>
            <a:off x="913794" y="5108739"/>
            <a:ext cx="10353763" cy="682472"/>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2463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45"/>
            <a:ext cx="10353763" cy="3534344"/>
          </a:xfrm>
        </p:spPr>
        <p:txBody>
          <a:bodyPr anchor="ctr"/>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1"/>
            <a:ext cx="10353763" cy="1501826"/>
          </a:xfrm>
        </p:spPr>
        <p:txBody>
          <a:bodyPr anchor="ct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732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89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8" cy="532750"/>
          </a:xfrm>
        </p:spPr>
        <p:txBody>
          <a:bodyPr anchor="t">
            <a:normAutofit/>
          </a:bodyPr>
          <a:lstStyle>
            <a:lvl1pPr marL="0" indent="0" algn="r">
              <a:buNone/>
              <a:defRPr sz="827"/>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4" name="Text Placeholder 3"/>
          <p:cNvSpPr>
            <a:spLocks noGrp="1"/>
          </p:cNvSpPr>
          <p:nvPr>
            <p:ph type="body" sz="half" idx="2"/>
          </p:nvPr>
        </p:nvSpPr>
        <p:spPr>
          <a:xfrm>
            <a:off x="913794" y="4304365"/>
            <a:ext cx="10353763" cy="1489496"/>
          </a:xfrm>
        </p:spPr>
        <p:txBody>
          <a:bodyPr anchor="ctr">
            <a:normAutofit/>
          </a:bodyP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
        <p:nvSpPr>
          <p:cNvPr id="11" name="TextBox 10"/>
          <p:cNvSpPr txBox="1"/>
          <p:nvPr/>
        </p:nvSpPr>
        <p:spPr>
          <a:xfrm>
            <a:off x="990600" y="88480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724" dirty="0">
                <a:solidFill>
                  <a:schemeClr val="tx1"/>
                </a:solidFill>
                <a:effectLst/>
              </a:rPr>
              <a:t>“</a:t>
            </a:r>
          </a:p>
        </p:txBody>
      </p:sp>
      <p:sp>
        <p:nvSpPr>
          <p:cNvPr id="13" name="TextBox 12"/>
          <p:cNvSpPr txBox="1"/>
          <p:nvPr/>
        </p:nvSpPr>
        <p:spPr>
          <a:xfrm>
            <a:off x="10504716" y="2928269"/>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724" dirty="0">
                <a:solidFill>
                  <a:schemeClr val="tx1"/>
                </a:solidFill>
                <a:effectLst/>
              </a:rPr>
              <a:t>”</a:t>
            </a:r>
          </a:p>
        </p:txBody>
      </p:sp>
    </p:spTree>
    <p:extLst>
      <p:ext uri="{BB962C8B-B14F-4D97-AF65-F5344CB8AC3E}">
        <p14:creationId xmlns:p14="http://schemas.microsoft.com/office/powerpoint/2010/main" val="75063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3"/>
            <a:ext cx="10353763" cy="2511835"/>
          </a:xfrm>
        </p:spPr>
        <p:txBody>
          <a:bodyPr anchor="b"/>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67"/>
            <a:ext cx="10352198" cy="1140644"/>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415490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9" name="Text Placeholder 4"/>
          <p:cNvSpPr>
            <a:spLocks noGrp="1"/>
          </p:cNvSpPr>
          <p:nvPr>
            <p:ph type="body" sz="quarter" idx="3"/>
          </p:nvPr>
        </p:nvSpPr>
        <p:spPr>
          <a:xfrm>
            <a:off x="4446710"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54638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5"/>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5"/>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0" name="Picture Placeholder 2"/>
          <p:cNvSpPr>
            <a:spLocks noGrp="1" noChangeAspect="1"/>
          </p:cNvSpPr>
          <p:nvPr>
            <p:ph type="pic" idx="15"/>
          </p:nvPr>
        </p:nvSpPr>
        <p:spPr>
          <a:xfrm>
            <a:off x="1018103" y="1938929"/>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1" name="Text Placeholder 3"/>
          <p:cNvSpPr>
            <a:spLocks noGrp="1"/>
          </p:cNvSpPr>
          <p:nvPr>
            <p:ph type="body" sz="half" idx="18"/>
          </p:nvPr>
        </p:nvSpPr>
        <p:spPr>
          <a:xfrm>
            <a:off x="91379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3" name="Picture Placeholder 2"/>
          <p:cNvSpPr>
            <a:spLocks noGrp="1" noChangeAspect="1"/>
          </p:cNvSpPr>
          <p:nvPr>
            <p:ph type="pic" idx="21"/>
          </p:nvPr>
        </p:nvSpPr>
        <p:spPr>
          <a:xfrm>
            <a:off x="4545743" y="1939106"/>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4" name="Text Placeholder 3"/>
          <p:cNvSpPr>
            <a:spLocks noGrp="1"/>
          </p:cNvSpPr>
          <p:nvPr>
            <p:ph type="body" sz="half" idx="19"/>
          </p:nvPr>
        </p:nvSpPr>
        <p:spPr>
          <a:xfrm>
            <a:off x="444143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7" name="Text Placeholder 3"/>
          <p:cNvSpPr>
            <a:spLocks noGrp="1"/>
          </p:cNvSpPr>
          <p:nvPr>
            <p:ph type="body" sz="half" idx="20"/>
          </p:nvPr>
        </p:nvSpPr>
        <p:spPr>
          <a:xfrm>
            <a:off x="7966572" y="4480377"/>
            <a:ext cx="3300984" cy="1310836"/>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43940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64421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6" y="609612"/>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2"/>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955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61154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79"/>
            <a:ext cx="9590551" cy="1828813"/>
          </a:xfrm>
        </p:spPr>
        <p:txBody>
          <a:bodyPr anchor="b"/>
          <a:lstStyle>
            <a:lvl1pPr algn="ctr">
              <a:defRPr sz="2362"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1" cy="1507054"/>
          </a:xfrm>
        </p:spPr>
        <p:txBody>
          <a:bodyPr anchor="t"/>
          <a:lstStyle>
            <a:lvl1pPr marL="0" indent="0" algn="ctr">
              <a:buNone/>
              <a:defRPr sz="1182">
                <a:solidFill>
                  <a:schemeClr val="tx1"/>
                </a:solidFill>
              </a:defRPr>
            </a:lvl1pPr>
            <a:lvl2pPr marL="269972" indent="0">
              <a:buNone/>
              <a:defRPr sz="1064">
                <a:solidFill>
                  <a:schemeClr val="tx1">
                    <a:tint val="75000"/>
                  </a:schemeClr>
                </a:solidFill>
              </a:defRPr>
            </a:lvl2pPr>
            <a:lvl3pPr marL="539944" indent="0">
              <a:buNone/>
              <a:defRPr sz="946">
                <a:solidFill>
                  <a:schemeClr val="tx1">
                    <a:tint val="75000"/>
                  </a:schemeClr>
                </a:solidFill>
              </a:defRPr>
            </a:lvl3pPr>
            <a:lvl4pPr marL="809916" indent="0">
              <a:buNone/>
              <a:defRPr sz="827">
                <a:solidFill>
                  <a:schemeClr val="tx1">
                    <a:tint val="75000"/>
                  </a:schemeClr>
                </a:solidFill>
              </a:defRPr>
            </a:lvl4pPr>
            <a:lvl5pPr marL="1079887" indent="0">
              <a:buNone/>
              <a:defRPr sz="827">
                <a:solidFill>
                  <a:schemeClr val="tx1">
                    <a:tint val="75000"/>
                  </a:schemeClr>
                </a:solidFill>
              </a:defRPr>
            </a:lvl5pPr>
            <a:lvl6pPr marL="1349861" indent="0">
              <a:buNone/>
              <a:defRPr sz="827">
                <a:solidFill>
                  <a:schemeClr val="tx1">
                    <a:tint val="75000"/>
                  </a:schemeClr>
                </a:solidFill>
              </a:defRPr>
            </a:lvl6pPr>
            <a:lvl7pPr marL="1619833" indent="0">
              <a:buNone/>
              <a:defRPr sz="827">
                <a:solidFill>
                  <a:schemeClr val="tx1">
                    <a:tint val="75000"/>
                  </a:schemeClr>
                </a:solidFill>
              </a:defRPr>
            </a:lvl7pPr>
            <a:lvl8pPr marL="1889804" indent="0">
              <a:buNone/>
              <a:defRPr sz="827">
                <a:solidFill>
                  <a:schemeClr val="tx1">
                    <a:tint val="75000"/>
                  </a:schemeClr>
                </a:solidFill>
              </a:defRPr>
            </a:lvl8pPr>
            <a:lvl9pPr marL="2159777" indent="0">
              <a:buNone/>
              <a:defRPr sz="8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41850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3"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032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8"/>
            <a:ext cx="4895330" cy="544883"/>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6" name="Content Placeholder 5"/>
          <p:cNvSpPr>
            <a:spLocks noGrp="1"/>
          </p:cNvSpPr>
          <p:nvPr>
            <p:ph sz="quarter" idx="4"/>
          </p:nvPr>
        </p:nvSpPr>
        <p:spPr>
          <a:xfrm>
            <a:off x="6294967" y="2380139"/>
            <a:ext cx="4895330"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B468C-0A74-436A-ABE2-003BB96A12F8}"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2415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288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B468C-0A74-436A-ABE2-003BB96A12F8}"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435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11"/>
            <a:ext cx="3706889" cy="1821918"/>
          </a:xfrm>
        </p:spPr>
        <p:txBody>
          <a:bodyPr anchor="b">
            <a:normAutofit/>
          </a:bodyPr>
          <a:lstStyle>
            <a:lvl1pPr algn="ctr">
              <a:defRPr sz="1417"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6" y="2431518"/>
            <a:ext cx="3706889" cy="3359681"/>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36075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1" y="609923"/>
            <a:ext cx="5934949" cy="1829338"/>
          </a:xfrm>
        </p:spPr>
        <p:txBody>
          <a:bodyPr anchor="b">
            <a:noAutofit/>
          </a:bodyPr>
          <a:lstStyle>
            <a:lvl1pPr algn="ctr">
              <a:defRPr sz="189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0" cy="4912822"/>
          </a:xfr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4" name="Text Placeholder 3"/>
          <p:cNvSpPr>
            <a:spLocks noGrp="1"/>
          </p:cNvSpPr>
          <p:nvPr>
            <p:ph type="body" sz="half" idx="2"/>
          </p:nvPr>
        </p:nvSpPr>
        <p:spPr>
          <a:xfrm>
            <a:off x="913801" y="2439261"/>
            <a:ext cx="5934949" cy="3376134"/>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714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88"/>
            <a:ext cx="2743200"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C4BB468C-0A74-436A-ABE2-003BB96A12F8}" type="datetimeFigureOut">
              <a:rPr lang="en-US" smtClean="0"/>
              <a:t>2/8/2017</a:t>
            </a:fld>
            <a:endParaRPr lang="en-US"/>
          </a:p>
        </p:txBody>
      </p:sp>
      <p:sp>
        <p:nvSpPr>
          <p:cNvPr id="5" name="Footer Placeholder 4"/>
          <p:cNvSpPr>
            <a:spLocks noGrp="1"/>
          </p:cNvSpPr>
          <p:nvPr>
            <p:ph type="ftr" sz="quarter" idx="3"/>
          </p:nvPr>
        </p:nvSpPr>
        <p:spPr>
          <a:xfrm>
            <a:off x="913803" y="5883288"/>
            <a:ext cx="6672865" cy="365125"/>
          </a:xfrm>
          <a:prstGeom prst="rect">
            <a:avLst/>
          </a:prstGeom>
        </p:spPr>
        <p:txBody>
          <a:bodyPr vert="horz" lIns="91440" tIns="45720" rIns="91440" bIns="45720" rtlCol="0" anchor="ctr"/>
          <a:lstStyle>
            <a:lvl1pPr algn="l">
              <a:defRPr sz="590">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10514012" y="5883288"/>
            <a:ext cx="753545"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126E44A9-595F-4F74-BD59-791D774B0B3D}" type="slidenum">
              <a:rPr lang="en-US" smtClean="0"/>
              <a:t>‹#›</a:t>
            </a:fld>
            <a:endParaRPr lang="en-US"/>
          </a:p>
        </p:txBody>
      </p:sp>
    </p:spTree>
    <p:extLst>
      <p:ext uri="{BB962C8B-B14F-4D97-AF65-F5344CB8AC3E}">
        <p14:creationId xmlns:p14="http://schemas.microsoft.com/office/powerpoint/2010/main" val="4071713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269972"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2480" indent="-180690" algn="l" defTabSz="269972" rtl="0" eaLnBrk="1" latinLnBrk="0" hangingPunct="1">
        <a:spcBef>
          <a:spcPct val="20000"/>
        </a:spcBef>
        <a:spcAft>
          <a:spcPts val="355"/>
        </a:spcAft>
        <a:buClr>
          <a:schemeClr val="tx2"/>
        </a:buClr>
        <a:buSzPct val="70000"/>
        <a:buFont typeface="Wingdings 2" charset="2"/>
        <a:buChar char=""/>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425153" indent="-159433" algn="l" defTabSz="269972" rtl="0" eaLnBrk="1" latinLnBrk="0" hangingPunct="1">
        <a:spcBef>
          <a:spcPct val="20000"/>
        </a:spcBef>
        <a:spcAft>
          <a:spcPts val="355"/>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605843" indent="-127546" algn="l" defTabSz="269972" rtl="0" eaLnBrk="1" latinLnBrk="0" hangingPunct="1">
        <a:spcBef>
          <a:spcPct val="20000"/>
        </a:spcBef>
        <a:spcAft>
          <a:spcPts val="355"/>
        </a:spcAft>
        <a:buClr>
          <a:schemeClr val="tx2"/>
        </a:buClr>
        <a:buSzPct val="70000"/>
        <a:buFont typeface="Wingdings 2" charset="2"/>
        <a:buChar char=""/>
        <a:defRPr sz="16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818419"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88481"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89602"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418240"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646876"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834181"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69972" rtl="0" eaLnBrk="1" latinLnBrk="0" hangingPunct="1">
        <a:defRPr sz="1064" kern="1200">
          <a:solidFill>
            <a:schemeClr val="tx1"/>
          </a:solidFill>
          <a:latin typeface="+mn-lt"/>
          <a:ea typeface="+mn-ea"/>
          <a:cs typeface="+mn-cs"/>
        </a:defRPr>
      </a:lvl1pPr>
      <a:lvl2pPr marL="269972" algn="l" defTabSz="269972" rtl="0" eaLnBrk="1" latinLnBrk="0" hangingPunct="1">
        <a:defRPr sz="1064" kern="1200">
          <a:solidFill>
            <a:schemeClr val="tx1"/>
          </a:solidFill>
          <a:latin typeface="+mn-lt"/>
          <a:ea typeface="+mn-ea"/>
          <a:cs typeface="+mn-cs"/>
        </a:defRPr>
      </a:lvl2pPr>
      <a:lvl3pPr marL="539944" algn="l" defTabSz="269972" rtl="0" eaLnBrk="1" latinLnBrk="0" hangingPunct="1">
        <a:defRPr sz="1064" kern="1200">
          <a:solidFill>
            <a:schemeClr val="tx1"/>
          </a:solidFill>
          <a:latin typeface="+mn-lt"/>
          <a:ea typeface="+mn-ea"/>
          <a:cs typeface="+mn-cs"/>
        </a:defRPr>
      </a:lvl3pPr>
      <a:lvl4pPr marL="809916" algn="l" defTabSz="269972" rtl="0" eaLnBrk="1" latinLnBrk="0" hangingPunct="1">
        <a:defRPr sz="1064" kern="1200">
          <a:solidFill>
            <a:schemeClr val="tx1"/>
          </a:solidFill>
          <a:latin typeface="+mn-lt"/>
          <a:ea typeface="+mn-ea"/>
          <a:cs typeface="+mn-cs"/>
        </a:defRPr>
      </a:lvl4pPr>
      <a:lvl5pPr marL="1079887" algn="l" defTabSz="269972" rtl="0" eaLnBrk="1" latinLnBrk="0" hangingPunct="1">
        <a:defRPr sz="1064" kern="1200">
          <a:solidFill>
            <a:schemeClr val="tx1"/>
          </a:solidFill>
          <a:latin typeface="+mn-lt"/>
          <a:ea typeface="+mn-ea"/>
          <a:cs typeface="+mn-cs"/>
        </a:defRPr>
      </a:lvl5pPr>
      <a:lvl6pPr marL="1349861" algn="l" defTabSz="269972" rtl="0" eaLnBrk="1" latinLnBrk="0" hangingPunct="1">
        <a:defRPr sz="1064" kern="1200">
          <a:solidFill>
            <a:schemeClr val="tx1"/>
          </a:solidFill>
          <a:latin typeface="+mn-lt"/>
          <a:ea typeface="+mn-ea"/>
          <a:cs typeface="+mn-cs"/>
        </a:defRPr>
      </a:lvl6pPr>
      <a:lvl7pPr marL="1619833" algn="l" defTabSz="269972" rtl="0" eaLnBrk="1" latinLnBrk="0" hangingPunct="1">
        <a:defRPr sz="1064" kern="1200">
          <a:solidFill>
            <a:schemeClr val="tx1"/>
          </a:solidFill>
          <a:latin typeface="+mn-lt"/>
          <a:ea typeface="+mn-ea"/>
          <a:cs typeface="+mn-cs"/>
        </a:defRPr>
      </a:lvl7pPr>
      <a:lvl8pPr marL="1889804" algn="l" defTabSz="269972" rtl="0" eaLnBrk="1" latinLnBrk="0" hangingPunct="1">
        <a:defRPr sz="1064" kern="1200">
          <a:solidFill>
            <a:schemeClr val="tx1"/>
          </a:solidFill>
          <a:latin typeface="+mn-lt"/>
          <a:ea typeface="+mn-ea"/>
          <a:cs typeface="+mn-cs"/>
        </a:defRPr>
      </a:lvl8pPr>
      <a:lvl9pPr marL="2159777" algn="l" defTabSz="269972" rtl="0" eaLnBrk="1" latinLnBrk="0" hangingPunct="1">
        <a:defRPr sz="10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829985"/>
            <a:ext cx="10363200" cy="1513417"/>
          </a:xfrm>
        </p:spPr>
        <p:txBody>
          <a:bodyPr>
            <a:normAutofit/>
          </a:bodyPr>
          <a:lstStyle/>
          <a:p>
            <a:r>
              <a:rPr lang="en-US" dirty="0"/>
              <a:t>Entity Relationship Diagrams - 1</a:t>
            </a:r>
          </a:p>
        </p:txBody>
      </p:sp>
      <p:sp>
        <p:nvSpPr>
          <p:cNvPr id="3" name="Text Placeholder 2"/>
          <p:cNvSpPr>
            <a:spLocks noGrp="1"/>
          </p:cNvSpPr>
          <p:nvPr>
            <p:ph type="body" idx="1"/>
          </p:nvPr>
        </p:nvSpPr>
        <p:spPr>
          <a:xfrm>
            <a:off x="711200" y="847726"/>
            <a:ext cx="10363200" cy="1666874"/>
          </a:xfrm>
        </p:spPr>
        <p:txBody>
          <a:bodyPr>
            <a:normAutofit/>
          </a:bodyPr>
          <a:lstStyle/>
          <a:p>
            <a:r>
              <a:rPr lang="en-US" sz="8000" dirty="0">
                <a:solidFill>
                  <a:srgbClr val="FF0000"/>
                </a:solidFill>
              </a:rPr>
              <a:t>In-Class Activity…</a:t>
            </a:r>
            <a:endParaRPr lang="en-US" sz="4267" dirty="0">
              <a:solidFill>
                <a:srgbClr val="FF0000"/>
              </a:solidFill>
            </a:endParaRPr>
          </a:p>
        </p:txBody>
      </p:sp>
    </p:spTree>
    <p:extLst>
      <p:ext uri="{BB962C8B-B14F-4D97-AF65-F5344CB8AC3E}">
        <p14:creationId xmlns:p14="http://schemas.microsoft.com/office/powerpoint/2010/main" val="55216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59092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5996960" cy="970450"/>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8218" y="1802787"/>
            <a:ext cx="7129716" cy="4058752"/>
          </a:xfrm>
          <a:effectLst/>
        </p:spPr>
        <p:txBody>
          <a:bodyPr>
            <a:normAutofit fontScale="85000" lnSpcReduction="20000"/>
          </a:bodyPr>
          <a:lstStyle/>
          <a:p>
            <a:r>
              <a:rPr lang="en-US" dirty="0"/>
              <a:t> 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 Feel free to </a:t>
            </a:r>
            <a:r>
              <a:rPr lang="en-US" b="1" dirty="0">
                <a:solidFill>
                  <a:srgbClr val="FF0000"/>
                </a:solidFill>
              </a:rPr>
              <a:t>take pictures of your worksheets </a:t>
            </a:r>
            <a:r>
              <a:rPr lang="en-US" dirty="0"/>
              <a:t>if you’d like</a:t>
            </a:r>
          </a:p>
          <a:p>
            <a:pPr marL="2179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54248" y="857250"/>
            <a:ext cx="6858000" cy="5143500"/>
          </a:xfrm>
          <a:prstGeom prst="rect">
            <a:avLst/>
          </a:prstGeom>
        </p:spPr>
      </p:pic>
    </p:spTree>
    <p:extLst>
      <p:ext uri="{BB962C8B-B14F-4D97-AF65-F5344CB8AC3E}">
        <p14:creationId xmlns:p14="http://schemas.microsoft.com/office/powerpoint/2010/main" val="165007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entity relationship diagram?</a:t>
            </a:r>
          </a:p>
        </p:txBody>
      </p:sp>
      <p:sp>
        <p:nvSpPr>
          <p:cNvPr id="3" name="Content Placeholder 2"/>
          <p:cNvSpPr>
            <a:spLocks noGrp="1"/>
          </p:cNvSpPr>
          <p:nvPr>
            <p:ph idx="1"/>
          </p:nvPr>
        </p:nvSpPr>
        <p:spPr>
          <a:xfrm>
            <a:off x="609600" y="1752952"/>
            <a:ext cx="10972800" cy="5028848"/>
          </a:xfrm>
        </p:spPr>
        <p:txBody>
          <a:bodyPr>
            <a:normAutofit/>
          </a:bodyPr>
          <a:lstStyle/>
          <a:p>
            <a:r>
              <a:rPr lang="en-US" dirty="0">
                <a:effectLst/>
              </a:rPr>
              <a:t> An Entity Relationship Diagram (ERD) is a visual representation of different data using conventions that describe how these data are related to each other.</a:t>
            </a:r>
          </a:p>
        </p:txBody>
      </p:sp>
      <p:sp>
        <p:nvSpPr>
          <p:cNvPr id="4" name="Slide Number Placeholder 3"/>
          <p:cNvSpPr>
            <a:spLocks noGrp="1"/>
          </p:cNvSpPr>
          <p:nvPr>
            <p:ph type="sldNum" sz="quarter" idx="12"/>
          </p:nvPr>
        </p:nvSpPr>
        <p:spPr/>
        <p:txBody>
          <a:bodyPr/>
          <a:lstStyle/>
          <a:p>
            <a:fld id="{F0FAE603-1F90-B241-B3C8-35C47692136C}" type="slidenum">
              <a:rPr lang="en-US" smtClean="0"/>
              <a:pPr/>
              <a:t>4</a:t>
            </a:fld>
            <a:endParaRPr lang="en-US" dirty="0"/>
          </a:p>
        </p:txBody>
      </p:sp>
    </p:spTree>
    <p:extLst>
      <p:ext uri="{BB962C8B-B14F-4D97-AF65-F5344CB8AC3E}">
        <p14:creationId xmlns:p14="http://schemas.microsoft.com/office/powerpoint/2010/main" val="73110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2400" y="-68651"/>
            <a:ext cx="4330544" cy="461665"/>
          </a:xfrm>
          <a:prstGeom prst="rect">
            <a:avLst/>
          </a:prstGeom>
          <a:noFill/>
        </p:spPr>
        <p:txBody>
          <a:bodyPr wrap="none" rtlCol="0">
            <a:spAutoFit/>
          </a:bodyPr>
          <a:lstStyle/>
          <a:p>
            <a:r>
              <a:rPr lang="en-US" sz="2400" dirty="0"/>
              <a:t>Crow’s Foot Database Notation</a:t>
            </a:r>
          </a:p>
        </p:txBody>
      </p:sp>
      <p:pic>
        <p:nvPicPr>
          <p:cNvPr id="6" name="Picture 5"/>
          <p:cNvPicPr>
            <a:picLocks noChangeAspect="1"/>
          </p:cNvPicPr>
          <p:nvPr/>
        </p:nvPicPr>
        <p:blipFill>
          <a:blip r:embed="rId2"/>
          <a:stretch>
            <a:fillRect/>
          </a:stretch>
        </p:blipFill>
        <p:spPr>
          <a:xfrm>
            <a:off x="203201" y="1295401"/>
            <a:ext cx="4922399" cy="6303491"/>
          </a:xfrm>
          <a:prstGeom prst="rect">
            <a:avLst/>
          </a:prstGeom>
        </p:spPr>
      </p:pic>
      <p:sp>
        <p:nvSpPr>
          <p:cNvPr id="7" name="TextBox 6"/>
          <p:cNvSpPr txBox="1"/>
          <p:nvPr/>
        </p:nvSpPr>
        <p:spPr>
          <a:xfrm>
            <a:off x="304800" y="6390958"/>
            <a:ext cx="3604320" cy="461665"/>
          </a:xfrm>
          <a:prstGeom prst="rect">
            <a:avLst/>
          </a:prstGeom>
          <a:noFill/>
        </p:spPr>
        <p:txBody>
          <a:bodyPr wrap="none" rtlCol="0">
            <a:spAutoFit/>
          </a:bodyPr>
          <a:lstStyle/>
          <a:p>
            <a:r>
              <a:rPr lang="en-US" sz="2400" dirty="0"/>
              <a:t>Chen’s Database Notation</a:t>
            </a:r>
          </a:p>
        </p:txBody>
      </p:sp>
      <p:sp>
        <p:nvSpPr>
          <p:cNvPr id="4" name="TextBox 3"/>
          <p:cNvSpPr txBox="1"/>
          <p:nvPr/>
        </p:nvSpPr>
        <p:spPr>
          <a:xfrm>
            <a:off x="5181600" y="2423160"/>
            <a:ext cx="6705600" cy="4081117"/>
          </a:xfrm>
          <a:prstGeom prst="rect">
            <a:avLst/>
          </a:prstGeom>
          <a:noFill/>
        </p:spPr>
        <p:txBody>
          <a:bodyPr wrap="square" rtlCol="0">
            <a:spAutoFit/>
          </a:bodyPr>
          <a:lstStyle/>
          <a:p>
            <a:r>
              <a:rPr lang="en-US" sz="2880" dirty="0"/>
              <a:t>A shopper walks into a store to buy an item.  When the shopper makes a purchase, the system is updated with information about the person, including their name, loyalty card id and zip code.  The store also records which items were purchased, including details like item name, price and item source.  </a:t>
            </a:r>
          </a:p>
          <a:p>
            <a:endParaRPr lang="en-US" sz="2880" dirty="0"/>
          </a:p>
        </p:txBody>
      </p:sp>
      <p:pic>
        <p:nvPicPr>
          <p:cNvPr id="2" name="Picture 1"/>
          <p:cNvPicPr>
            <a:picLocks noChangeAspect="1"/>
          </p:cNvPicPr>
          <p:nvPr/>
        </p:nvPicPr>
        <p:blipFill>
          <a:blip r:embed="rId3"/>
          <a:stretch>
            <a:fillRect/>
          </a:stretch>
        </p:blipFill>
        <p:spPr>
          <a:xfrm>
            <a:off x="4998719" y="492840"/>
            <a:ext cx="7962900" cy="2387520"/>
          </a:xfrm>
          <a:prstGeom prst="rect">
            <a:avLst/>
          </a:prstGeom>
        </p:spPr>
      </p:pic>
    </p:spTree>
    <p:extLst>
      <p:ext uri="{BB962C8B-B14F-4D97-AF65-F5344CB8AC3E}">
        <p14:creationId xmlns:p14="http://schemas.microsoft.com/office/powerpoint/2010/main" val="195943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Relationship Diagrams - 1</a:t>
            </a:r>
          </a:p>
        </p:txBody>
      </p:sp>
      <p:sp>
        <p:nvSpPr>
          <p:cNvPr id="3" name="TextBox 2"/>
          <p:cNvSpPr txBox="1"/>
          <p:nvPr/>
        </p:nvSpPr>
        <p:spPr>
          <a:xfrm>
            <a:off x="914400" y="1855304"/>
            <a:ext cx="10353157" cy="3323987"/>
          </a:xfrm>
          <a:prstGeom prst="rect">
            <a:avLst/>
          </a:prstGeom>
          <a:noFill/>
        </p:spPr>
        <p:txBody>
          <a:bodyPr wrap="square" rtlCol="0">
            <a:spAutoFit/>
          </a:bodyPr>
          <a:lstStyle/>
          <a:p>
            <a:r>
              <a:rPr lang="en-US" sz="2400" dirty="0"/>
              <a:t>What:</a:t>
            </a:r>
          </a:p>
          <a:p>
            <a:pPr marL="285750" indent="-285750">
              <a:buFont typeface="Arial" panose="020B0604020202020204" pitchFamily="34" charset="0"/>
              <a:buChar char="•"/>
            </a:pPr>
            <a:r>
              <a:rPr lang="en-US" sz="2400" dirty="0"/>
              <a:t>Interpret an entity relationship diagram</a:t>
            </a:r>
          </a:p>
          <a:p>
            <a:pPr marL="285750" indent="-285750">
              <a:buFont typeface="Arial" panose="020B0604020202020204" pitchFamily="34" charset="0"/>
              <a:buChar char="•"/>
            </a:pPr>
            <a:r>
              <a:rPr lang="en-US" sz="2400" dirty="0"/>
              <a:t>Construct a simple entity relationship diagram from provided story</a:t>
            </a:r>
          </a:p>
          <a:p>
            <a:pPr marL="285750" indent="-285750">
              <a:buFont typeface="Arial" panose="020B0604020202020204" pitchFamily="34" charset="0"/>
              <a:buChar char="•"/>
            </a:pPr>
            <a:endParaRPr lang="en-US" sz="2400" dirty="0"/>
          </a:p>
          <a:p>
            <a:r>
              <a:rPr lang="en-US" sz="2400" dirty="0"/>
              <a:t>Why:</a:t>
            </a:r>
          </a:p>
          <a:p>
            <a:pPr marL="285750" indent="-285750">
              <a:buFont typeface="Arial" panose="020B0604020202020204" pitchFamily="34" charset="0"/>
              <a:buChar char="•"/>
            </a:pPr>
            <a:r>
              <a:rPr lang="en-US" sz="2400" dirty="0"/>
              <a:t>ERDs model the </a:t>
            </a:r>
            <a:r>
              <a:rPr lang="en-US" sz="2400" i="1" dirty="0"/>
              <a:t>information </a:t>
            </a:r>
            <a:r>
              <a:rPr lang="en-US" sz="2400" dirty="0"/>
              <a:t>required for a process</a:t>
            </a:r>
          </a:p>
          <a:p>
            <a:pPr marL="285750" indent="-285750">
              <a:buFont typeface="Arial" panose="020B0604020202020204" pitchFamily="34" charset="0"/>
              <a:buChar char="•"/>
            </a:pPr>
            <a:r>
              <a:rPr lang="en-US" sz="2400" dirty="0"/>
              <a:t>ERDs supplement swim lane diagrams and complete a bigger picture</a:t>
            </a:r>
          </a:p>
          <a:p>
            <a:pPr marL="285750" indent="-285750">
              <a:buFont typeface="Arial" panose="020B0604020202020204" pitchFamily="34" charset="0"/>
              <a:buChar char="•"/>
            </a:pPr>
            <a:r>
              <a:rPr lang="en-US" sz="2400" b="1" dirty="0"/>
              <a:t>ERDs are on every exam</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8617" y="5008586"/>
            <a:ext cx="2466975" cy="1847850"/>
          </a:xfrm>
          <a:prstGeom prst="rect">
            <a:avLst/>
          </a:prstGeom>
        </p:spPr>
      </p:pic>
    </p:spTree>
    <p:extLst>
      <p:ext uri="{BB962C8B-B14F-4D97-AF65-F5344CB8AC3E}">
        <p14:creationId xmlns:p14="http://schemas.microsoft.com/office/powerpoint/2010/main" val="30707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34" y="4503010"/>
            <a:ext cx="3383280" cy="1569660"/>
          </a:xfrm>
          <a:prstGeom prst="rect">
            <a:avLst/>
          </a:prstGeom>
        </p:spPr>
        <p:txBody>
          <a:bodyPr wrap="square">
            <a:spAutoFit/>
          </a:bodyPr>
          <a:lstStyle/>
          <a:p>
            <a:r>
              <a:rPr lang="en-US" sz="3200" dirty="0"/>
              <a:t>Entity Relationship Diagram (ERD)</a:t>
            </a:r>
          </a:p>
        </p:txBody>
      </p:sp>
      <p:sp>
        <p:nvSpPr>
          <p:cNvPr id="3" name="TextBox 2"/>
          <p:cNvSpPr txBox="1"/>
          <p:nvPr/>
        </p:nvSpPr>
        <p:spPr>
          <a:xfrm>
            <a:off x="71338" y="6056614"/>
            <a:ext cx="3200400" cy="769057"/>
          </a:xfrm>
          <a:prstGeom prst="rect">
            <a:avLst/>
          </a:prstGeom>
          <a:noFill/>
        </p:spPr>
        <p:txBody>
          <a:bodyPr wrap="square" rtlCol="0">
            <a:spAutoFit/>
          </a:bodyPr>
          <a:lstStyle/>
          <a:p>
            <a:r>
              <a:rPr lang="en-US" sz="1466" dirty="0"/>
              <a:t>Legend : </a:t>
            </a:r>
          </a:p>
          <a:p>
            <a:pPr marL="380996" indent="-380996">
              <a:buFont typeface="Arial" panose="020B0604020202020204" pitchFamily="34" charset="0"/>
              <a:buChar char="•"/>
            </a:pPr>
            <a:r>
              <a:rPr lang="en-US" sz="1466" dirty="0"/>
              <a:t>PK : Primary Key</a:t>
            </a:r>
          </a:p>
          <a:p>
            <a:pPr marL="380996" indent="-380996">
              <a:buFont typeface="Arial" panose="020B0604020202020204" pitchFamily="34" charset="0"/>
              <a:buChar char="•"/>
            </a:pPr>
            <a:r>
              <a:rPr lang="en-US" sz="1466" dirty="0"/>
              <a:t>FK : Foreign Key (refer to PK)</a:t>
            </a:r>
          </a:p>
        </p:txBody>
      </p:sp>
      <p:pic>
        <p:nvPicPr>
          <p:cNvPr id="4" name="Picture 3"/>
          <p:cNvPicPr>
            <a:picLocks noChangeAspect="1"/>
          </p:cNvPicPr>
          <p:nvPr/>
        </p:nvPicPr>
        <p:blipFill>
          <a:blip r:embed="rId2"/>
          <a:stretch>
            <a:fillRect/>
          </a:stretch>
        </p:blipFill>
        <p:spPr>
          <a:xfrm>
            <a:off x="1499191" y="60713"/>
            <a:ext cx="11673579" cy="8277159"/>
          </a:xfrm>
          <a:prstGeom prst="rect">
            <a:avLst/>
          </a:prstGeom>
        </p:spPr>
      </p:pic>
    </p:spTree>
    <p:extLst>
      <p:ext uri="{BB962C8B-B14F-4D97-AF65-F5344CB8AC3E}">
        <p14:creationId xmlns:p14="http://schemas.microsoft.com/office/powerpoint/2010/main" val="421110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Solution</a:t>
            </a:r>
          </a:p>
        </p:txBody>
      </p:sp>
    </p:spTree>
    <p:extLst>
      <p:ext uri="{BB962C8B-B14F-4D97-AF65-F5344CB8AC3E}">
        <p14:creationId xmlns:p14="http://schemas.microsoft.com/office/powerpoint/2010/main" val="72460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631" y="147668"/>
            <a:ext cx="12471534" cy="6646534"/>
          </a:xfrm>
          <a:prstGeom prst="rect">
            <a:avLst/>
          </a:prstGeom>
        </p:spPr>
      </p:pic>
    </p:spTree>
    <p:extLst>
      <p:ext uri="{BB962C8B-B14F-4D97-AF65-F5344CB8AC3E}">
        <p14:creationId xmlns:p14="http://schemas.microsoft.com/office/powerpoint/2010/main" val="1359367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MIS2101</Template>
  <TotalTime>80</TotalTime>
  <Words>368</Words>
  <Application>Microsoft Office PowerPoint</Application>
  <PresentationFormat>Widescreen</PresentationFormat>
  <Paragraphs>70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Calisto MT</vt:lpstr>
      <vt:lpstr>Trebuchet MS</vt:lpstr>
      <vt:lpstr>Wingdings 2</vt:lpstr>
      <vt:lpstr>MIS2101</vt:lpstr>
      <vt:lpstr>Entity Relationship Diagrams - 1</vt:lpstr>
      <vt:lpstr>Roadmap</vt:lpstr>
      <vt:lpstr>Worksheets will not be returned </vt:lpstr>
      <vt:lpstr>What is a entity relationship diagram?</vt:lpstr>
      <vt:lpstr>PowerPoint Presentation</vt:lpstr>
      <vt:lpstr>Entity Relationship Diagrams - 1</vt:lpstr>
      <vt:lpstr>PowerPoint Presentation</vt:lpstr>
      <vt:lpstr>Possible Solution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 Lane Diagrams - 1</dc:title>
  <dc:creator>rebbarocker@yahoo.com</dc:creator>
  <cp:lastModifiedBy>Mart Doyle</cp:lastModifiedBy>
  <cp:revision>11</cp:revision>
  <dcterms:created xsi:type="dcterms:W3CDTF">2017-01-14T02:09:44Z</dcterms:created>
  <dcterms:modified xsi:type="dcterms:W3CDTF">2017-02-08T15:11:08Z</dcterms:modified>
</cp:coreProperties>
</file>