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9" r:id="rId2"/>
    <p:sldId id="265" r:id="rId3"/>
    <p:sldId id="273" r:id="rId4"/>
    <p:sldId id="264" r:id="rId5"/>
    <p:sldId id="268" r:id="rId6"/>
    <p:sldId id="272" r:id="rId7"/>
    <p:sldId id="262" r:id="rId8"/>
    <p:sldId id="270" r:id="rId9"/>
    <p:sldId id="27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 Martin" initials="M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75" autoAdjust="0"/>
    <p:restoredTop sz="94660"/>
  </p:normalViewPr>
  <p:slideViewPr>
    <p:cSldViewPr snapToGrid="0">
      <p:cViewPr varScale="1">
        <p:scale>
          <a:sx n="109" d="100"/>
          <a:sy n="109" d="100"/>
        </p:scale>
        <p:origin x="235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rgbClr val="00B050"/>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rgbClr val="00B050"/>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rgbClr val="00B050"/>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pt>
  </dgm:ptLst>
  <dgm:cxnLst>
    <dgm:cxn modelId="{85C69388-E15E-4887-AFBC-1A5E7FB74137}" srcId="{E451AE18-38F9-4C5A-AC76-A182501E3E50}" destId="{C1131088-FC90-491F-8DC5-4967CD8921BE}" srcOrd="1" destOrd="0" parTransId="{0C617590-8738-44B8-BDA0-C561D0D33AFA}" sibTransId="{C23A959D-5463-44A5-A1E3-BF4B81CB767A}"/>
    <dgm:cxn modelId="{CB28FF54-4971-40C0-B79A-D578C398D109}" type="presOf" srcId="{A9DE9D0D-DFAA-49FD-A829-3381979D5070}" destId="{2E2A2293-13D2-4AD5-9A29-383453FCBA1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201D456F-18CD-4BF6-B370-5A2F16ADED04}" srcId="{119E187F-FF44-40A1-9315-812B2A1AD6CE}" destId="{B6CCF2DE-BAB2-4A3C-B262-45D6FC9202A9}" srcOrd="1" destOrd="0" parTransId="{071BB0A6-675D-412E-A46D-0621379160EE}" sibTransId="{91629A26-272A-4BD9-8A23-68B8CB7FE2D0}"/>
    <dgm:cxn modelId="{59FCCA72-6534-4F2C-9F13-E7F8E97C6BD5}" srcId="{B55AE6D0-2961-479F-9101-C678A3352F6F}" destId="{F0EEEAE6-D5E0-4EA5-9171-BCF078DD16FF}" srcOrd="0" destOrd="0" parTransId="{A74BCCF6-D36F-4F8F-B0C3-0D9C371D43DD}" sibTransId="{138F3F0E-B3F0-4293-A36A-EE1BB670FADC}"/>
    <dgm:cxn modelId="{1D0A4F8D-0432-48D8-8D71-54053B56C847}" type="presOf" srcId="{B3A4D94E-C467-4905-8EC7-E415C9A2399C}" destId="{F284DE59-DCC2-4FB0-9983-E52AD31606F4}" srcOrd="0" destOrd="0" presId="urn:microsoft.com/office/officeart/2005/8/layout/default"/>
    <dgm:cxn modelId="{E71B7AE5-5386-4FE3-AAB1-79306F2FAFAA}" type="presOf" srcId="{F0EEEAE6-D5E0-4EA5-9171-BCF078DD16FF}" destId="{0AA5EE87-A426-4820-84A9-11CAEB6D2720}"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F95F5F31-AC08-40F6-9BC9-E27692D2AFFC}" type="presOf" srcId="{EBB11946-924B-4830-BF84-0ED895F608B6}" destId="{2E2A2293-13D2-4AD5-9A29-383453FCBA19}"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40212957-3319-4C7B-84AC-B6CCA17D468F}" type="presOf" srcId="{8B6FA39E-9648-4137-A553-2BFE187B7C56}" destId="{4BCBA621-49C3-4194-8D6B-D16578A106A9}" srcOrd="0" destOrd="0" presId="urn:microsoft.com/office/officeart/2005/8/layout/default"/>
    <dgm:cxn modelId="{06278AE3-A818-40EE-B705-41F2382C9647}" type="presOf" srcId="{E1E886E8-EA48-445C-BB85-9873CBA30AB1}" destId="{F284DE59-DCC2-4FB0-9983-E52AD31606F4}" srcOrd="0" destOrd="2" presId="urn:microsoft.com/office/officeart/2005/8/layout/default"/>
    <dgm:cxn modelId="{918240B7-1388-4D12-B431-759FECE74B1C}"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FA1B897B-7F18-49CD-82D1-36FD12CF1741}" srcId="{8B6FA39E-9648-4137-A553-2BFE187B7C56}" destId="{A9DE9D0D-DFAA-49FD-A829-3381979D5070}" srcOrd="0" destOrd="0" parTransId="{01A203D6-A4BC-46C6-96D4-F98B38ECCC1E}" sibTransId="{8553A015-797C-401C-AD83-5B444E8ACE11}"/>
    <dgm:cxn modelId="{E25114D7-B586-4E69-BB3D-9356445AD29A}" srcId="{E451AE18-38F9-4C5A-AC76-A182501E3E50}" destId="{B4D60D14-B840-4723-A7B5-95A74FB6E122}" srcOrd="0" destOrd="0" parTransId="{8CBCD0AC-98DC-4CCF-98C6-EEB9AE1FC875}" sibTransId="{3ED7CAE8-F46E-4537-B6C2-C5AD4342A2E3}"/>
    <dgm:cxn modelId="{A9409F13-8F44-4AE6-BBEF-E3D130E496BD}" srcId="{8B6FA39E-9648-4137-A553-2BFE187B7C56}" destId="{E451AE18-38F9-4C5A-AC76-A182501E3E50}" srcOrd="3" destOrd="0" parTransId="{523CAD94-3023-42DE-AB36-017710EF4B4B}" sibTransId="{71ABE141-54BD-4DB6-9112-AD1D6565BB7C}"/>
    <dgm:cxn modelId="{22503EBC-EA03-4EB5-9136-957D51C360F1}" type="presOf" srcId="{0CA84C88-809A-47A6-814C-9A73F0837E46}" destId="{F284DE59-DCC2-4FB0-9983-E52AD31606F4}" srcOrd="0" destOrd="1" presId="urn:microsoft.com/office/officeart/2005/8/layout/default"/>
    <dgm:cxn modelId="{9250593F-3F0D-44ED-A9D4-796193312F46}" type="presOf" srcId="{B6CCF2DE-BAB2-4A3C-B262-45D6FC9202A9}" destId="{72316C7D-1DCA-48D0-B7A5-E788D4F384A4}" srcOrd="0" destOrd="2" presId="urn:microsoft.com/office/officeart/2005/8/layout/default"/>
    <dgm:cxn modelId="{49DF5669-022A-4FD8-9835-2B6A85473BCD}" type="presOf" srcId="{E451AE18-38F9-4C5A-AC76-A182501E3E50}" destId="{5D32F783-3446-4B2C-94A8-0CB20ABBBB42}"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CDE20734-F6D6-40B9-AFF7-543DA5999AE8}" type="presOf" srcId="{A6FBA0B4-DE22-4C18-82DD-E310D07799E8}" destId="{5D32F783-3446-4B2C-94A8-0CB20ABBBB42}" srcOrd="0" destOrd="3"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90273C7D-98E8-4CF1-801B-AB2D93B6F001}" type="presOf" srcId="{D240FDC2-D28D-40D4-9CA3-7E264E9B1939}" destId="{72316C7D-1DCA-48D0-B7A5-E788D4F384A4}" srcOrd="0" destOrd="1" presId="urn:microsoft.com/office/officeart/2005/8/layout/default"/>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pt>
    <dgm:pt modelId="{29247854-EFE0-4D34-9523-8E348332FB1F}" type="pres">
      <dgm:prSet presAssocID="{A9DE9D0D-DFAA-49FD-A829-3381979D5070}" presName="node" presStyleLbl="node1" presStyleIdx="0" presStyleCnt="4" custScaleY="129888">
        <dgm:presLayoutVars>
          <dgm:bulletEnabled val="1"/>
        </dgm:presLayoutVars>
      </dgm:prSet>
      <dgm:spPr/>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pt>
  </dgm:ptLst>
  <dgm:cxnLst>
    <dgm:cxn modelId="{C4BC5324-6A64-4A3B-9202-830FF72D3663}" srcId="{8C1B409E-5F75-4AB6-97D7-D1BA10F9884C}" destId="{F76E088C-65C2-475D-AC44-72B3E5E48CBC}" srcOrd="0" destOrd="0" parTransId="{74FBC73A-E97F-4554-866C-F318D200F9E8}" sibTransId="{67D6AC8C-A927-412D-873C-B8E12CC8A827}"/>
    <dgm:cxn modelId="{8474C04A-ECDA-40E5-86C9-8E3133D8979C}" type="presOf" srcId="{9C99CB93-F561-422E-BCDC-225F739FB7C8}" destId="{29247854-EFE0-4D34-9523-8E348332FB1F}" srcOrd="0" destOrd="2" presId="urn:microsoft.com/office/officeart/2005/8/layout/default"/>
    <dgm:cxn modelId="{8B463172-727E-44C1-B044-0CA9EA750AA4}" type="presOf" srcId="{D240FDC2-D28D-40D4-9CA3-7E264E9B1939}" destId="{21CA60FB-1126-4E99-A2F1-68263F5EE148}" srcOrd="0" destOrd="1" presId="urn:microsoft.com/office/officeart/2005/8/layout/default"/>
    <dgm:cxn modelId="{00359B0E-59D9-4AD8-B77D-AE8E32D97498}"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783F2DF5-D2C2-44B7-A1BA-A64126F158BF}" type="presOf" srcId="{3EF72F6C-0177-4DCD-B2F3-B22400A14B38}" destId="{21CA60FB-1126-4E99-A2F1-68263F5EE148}" srcOrd="0" destOrd="3"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D85E0047-DF83-43D3-A538-D83F4F32DEDE}" type="presOf" srcId="{376480C4-E898-4554-8D17-31AFD4401138}" destId="{29247854-EFE0-4D34-9523-8E348332FB1F}" srcOrd="0" destOrd="1" presId="urn:microsoft.com/office/officeart/2005/8/layout/default"/>
    <dgm:cxn modelId="{DE84E629-AEAC-4429-9EDB-889626BBA222}" type="presOf" srcId="{F76E088C-65C2-475D-AC44-72B3E5E48CBC}" destId="{89E88587-83D1-475D-A7E7-CCB8A9F91855}" srcOrd="0" destOrd="2" presId="urn:microsoft.com/office/officeart/2005/8/layout/default"/>
    <dgm:cxn modelId="{F50733C5-F2CA-4F99-A879-269FEEADF372}" type="presOf" srcId="{607B0D6C-CDF1-4BC0-9F01-4FF119A199A1}" destId="{21CA60FB-1126-4E99-A2F1-68263F5EE148}" srcOrd="0" destOrd="2" presId="urn:microsoft.com/office/officeart/2005/8/layout/default"/>
    <dgm:cxn modelId="{135DFCA7-B2F2-4A23-938B-25C9A2F2520F}" type="presOf" srcId="{B55AE6D0-2961-479F-9101-C678A3352F6F}" destId="{0796F863-AAC4-457F-AA12-27633CB3CA3D}" srcOrd="0" destOrd="0" presId="urn:microsoft.com/office/officeart/2005/8/layout/default"/>
    <dgm:cxn modelId="{0FB13E6D-90A5-4F76-9647-EB2B60D2CE95}" type="presOf" srcId="{E451AE18-38F9-4C5A-AC76-A182501E3E50}" destId="{89E88587-83D1-475D-A7E7-CCB8A9F91855}" srcOrd="0" destOrd="0" presId="urn:microsoft.com/office/officeart/2005/8/layout/default"/>
    <dgm:cxn modelId="{8243D283-4F14-4F59-B897-99E284D298C7}" type="presOf" srcId="{A9DE9D0D-DFAA-49FD-A829-3381979D5070}" destId="{29247854-EFE0-4D34-9523-8E348332FB1F}"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FD876E30-3618-4DD0-8C38-F7B44B01BA91}" type="presOf" srcId="{119E187F-FF44-40A1-9315-812B2A1AD6CE}" destId="{21CA60FB-1126-4E99-A2F1-68263F5EE148}"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F56979DD-FE14-4681-B089-41AC8F3B6027}" type="presOf" srcId="{8C1B409E-5F75-4AB6-97D7-D1BA10F9884C}" destId="{89E88587-83D1-475D-A7E7-CCB8A9F91855}" srcOrd="0" destOrd="1" presId="urn:microsoft.com/office/officeart/2005/8/layout/default"/>
    <dgm:cxn modelId="{74DBA442-25DC-4618-9463-935390B7CAF6}" type="presOf" srcId="{F0EEEAE6-D5E0-4EA5-9171-BCF078DD16FF}" destId="{0796F863-AAC4-457F-AA12-27633CB3CA3D}" srcOrd="0" destOrd="1"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69A4BC51-409F-48A5-9127-73A3E258AF4F}" srcId="{A9DE9D0D-DFAA-49FD-A829-3381979D5070}" destId="{9C99CB93-F561-422E-BCDC-225F739FB7C8}" srcOrd="1" destOrd="0" parTransId="{A150B297-5237-4232-9962-BD62CA951C82}" sibTransId="{D7784686-7DD1-46E8-833F-C9E120BA49B7}"/>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pt>
  </dgm:ptLst>
  <dgm:cxnLst>
    <dgm:cxn modelId="{DA6122B1-EAC6-49BA-BFD0-FAD052771095}" type="presOf" srcId="{F91AC2DE-4C61-4E62-9EE7-31B5AE6DDA94}" destId="{EFA31A38-8802-4140-867E-4C33C74C3AF4}" srcOrd="0" destOrd="1" presId="urn:microsoft.com/office/officeart/2005/8/layout/default"/>
    <dgm:cxn modelId="{709D140B-387B-4786-9EAD-FA223538E079}" type="presOf" srcId="{0CA84C88-809A-47A6-814C-9A73F0837E46}" destId="{BEB5596C-76A2-4C47-9362-24BC5F07B36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AF3CB2E6-82A5-4FC6-AF35-D9B56EB82355}" srcId="{A9DE9D0D-DFAA-49FD-A829-3381979D5070}" destId="{9297F6D1-CF5A-4546-BFA7-9D0AFECC9B65}" srcOrd="0" destOrd="0" parTransId="{84C85EBA-C31A-4066-B6D1-AF53D7530109}" sibTransId="{9327557E-2069-4CE3-8266-EBD887FDCD03}"/>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8C3353BF-B160-4F26-A9E9-0307356464B4}" type="presOf" srcId="{270FC7C5-AA52-49A4-AC36-BF93BB77D078}" destId="{BEB5596C-76A2-4C47-9362-24BC5F07B369}" srcOrd="0" destOrd="2" presId="urn:microsoft.com/office/officeart/2005/8/layout/default"/>
    <dgm:cxn modelId="{692C33DD-61C3-4843-81E4-C131BF0176B6}" type="presOf" srcId="{A9DE9D0D-DFAA-49FD-A829-3381979D5070}" destId="{AA83B5B2-8785-46F8-9506-395547CDDAD9}" srcOrd="0" destOrd="0" presId="urn:microsoft.com/office/officeart/2005/8/layout/default"/>
    <dgm:cxn modelId="{3F75D687-2E41-4DB2-B9BD-756DBD8B6039}" type="presOf" srcId="{E7BA925E-317A-4CB7-B5A3-7F50D4E28DD8}" destId="{EFA31A38-8802-4140-867E-4C33C74C3AF4}" srcOrd="0" destOrd="0" presId="urn:microsoft.com/office/officeart/2005/8/layout/default"/>
    <dgm:cxn modelId="{13949C10-8362-47AE-AE87-10FF184C68BA}" type="presOf" srcId="{9297F6D1-CF5A-4546-BFA7-9D0AFECC9B65}" destId="{AA83B5B2-8785-46F8-9506-395547CDDAD9}" srcOrd="0" destOrd="1" presId="urn:microsoft.com/office/officeart/2005/8/layout/default"/>
    <dgm:cxn modelId="{88B2496C-873C-4FA2-BEA8-EB744885EF63}" type="presOf" srcId="{B55AE6D0-2961-479F-9101-C678A3352F6F}" destId="{81046186-72C3-4DF3-B652-35FFEAC438F4}"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43921BC5-D299-4F20-A129-60596E13264F}" type="presOf" srcId="{E451AE18-38F9-4C5A-AC76-A182501E3E50}" destId="{9F6CA291-08AD-4070-A048-A52B178F643F}" srcOrd="0" destOrd="0" presId="urn:microsoft.com/office/officeart/2005/8/layout/default"/>
    <dgm:cxn modelId="{5177BE62-38D5-4778-936D-394D11222398}" type="presOf" srcId="{B4D60D14-B840-4723-A7B5-95A74FB6E122}" destId="{9F6CA291-08AD-4070-A048-A52B178F643F}" srcOrd="0" destOrd="1"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51D7342E-93AF-4116-B1BC-C59E498D18D6}" type="presOf" srcId="{B3A4D94E-C467-4905-8EC7-E415C9A2399C}" destId="{BEB5596C-76A2-4C47-9362-24BC5F07B369}" srcOrd="0" destOrd="0" presId="urn:microsoft.com/office/officeart/2005/8/layout/default"/>
    <dgm:cxn modelId="{3FAFD8B1-8EF1-41F3-952D-F81E0ABA8C29}" type="presOf" srcId="{F0EEEAE6-D5E0-4EA5-9171-BCF078DD16FF}" destId="{81046186-72C3-4DF3-B652-35FFEAC438F4}" srcOrd="0" destOrd="1"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88F74E71-3F0F-47FA-BF47-7AC4989C8164}" type="presOf" srcId="{4461D9E0-0D81-4356-8C5B-61AE1C32593A}" destId="{EFA31A38-8802-4140-867E-4C33C74C3AF4}" srcOrd="0" destOrd="3"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ED03908E-A7F5-4EA3-8C12-F456145705FA}" type="presOf" srcId="{89C0D09A-275A-4935-B013-90B5C428D76E}" destId="{81046186-72C3-4DF3-B652-35FFEAC438F4}" srcOrd="0" destOrd="2"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A00364AD-70AD-43A9-A7D4-A9E5E0556229}" srcId="{E7BA925E-317A-4CB7-B5A3-7F50D4E28DD8}" destId="{D240FDC2-D28D-40D4-9CA3-7E264E9B1939}" srcOrd="1" destOrd="0" parTransId="{2C60D164-2C00-4B45-8DEE-C4F2F25E5096}" sibTransId="{4D5E4750-7730-43F3-8BB0-7196245B5B81}"/>
    <dgm:cxn modelId="{D813FB2A-9F6D-4CA5-A530-774B8A8A4332}" type="presOf" srcId="{C183AFE8-ED99-4A1F-9C95-7E21D27BAFF0}" destId="{AA83B5B2-8785-46F8-9506-395547CDDAD9}" srcOrd="0" destOrd="2" presId="urn:microsoft.com/office/officeart/2005/8/layout/default"/>
    <dgm:cxn modelId="{6B3F807F-2E86-4000-A466-B0ED68739081}" type="presOf" srcId="{D240FDC2-D28D-40D4-9CA3-7E264E9B1939}" destId="{EFA31A38-8802-4140-867E-4C33C74C3A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7431"/>
        <a:ext cx="2249424" cy="1755648"/>
      </dsp:txXfrm>
    </dsp:sp>
    <dsp:sp modelId="{0AA5EE87-A426-4820-84A9-11CAEB6D2720}">
      <dsp:nvSpPr>
        <dsp:cNvPr id="0" name=""/>
        <dsp:cNvSpPr/>
      </dsp:nvSpPr>
      <dsp:spPr>
        <a:xfrm>
          <a:off x="2363723"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2363723" y="27431"/>
        <a:ext cx="2249424" cy="1755648"/>
      </dsp:txXfrm>
    </dsp:sp>
    <dsp:sp modelId="{72316C7D-1DCA-48D0-B7A5-E788D4F384A4}">
      <dsp:nvSpPr>
        <dsp:cNvPr id="0" name=""/>
        <dsp:cNvSpPr/>
      </dsp:nvSpPr>
      <dsp:spPr>
        <a:xfrm>
          <a:off x="4727447" y="27431"/>
          <a:ext cx="2249424" cy="1755648"/>
        </a:xfrm>
        <a:prstGeom prst="rect">
          <a:avLst/>
        </a:prstGeom>
        <a:gradFill rotWithShape="0">
          <a:gsLst>
            <a:gs pos="0">
              <a:srgbClr val="00B050"/>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3: Systems Analysis</a:t>
          </a:r>
        </a:p>
        <a:p>
          <a:pPr marL="114300" lvl="1" indent="-114300" algn="l" defTabSz="577850">
            <a:lnSpc>
              <a:spcPct val="90000"/>
            </a:lnSpc>
            <a:spcBef>
              <a:spcPct val="0"/>
            </a:spcBef>
            <a:spcAft>
              <a:spcPct val="15000"/>
            </a:spcAft>
            <a:buChar char="•"/>
          </a:pPr>
          <a:r>
            <a:rPr lang="en-US" sz="1300" kern="1200" dirty="0"/>
            <a:t>ERDs</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p>
      </dsp:txBody>
      <dsp:txXfrm>
        <a:off x="4727447" y="27431"/>
        <a:ext cx="2249424" cy="1755648"/>
      </dsp:txXfrm>
    </dsp:sp>
    <dsp:sp modelId="{5D32F783-3446-4B2C-94A8-0CB20ABBBB42}">
      <dsp:nvSpPr>
        <dsp:cNvPr id="0" name=""/>
        <dsp:cNvSpPr/>
      </dsp:nvSpPr>
      <dsp:spPr>
        <a:xfrm>
          <a:off x="7091172"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4: 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7091172" y="27431"/>
        <a:ext cx="2249424" cy="1755648"/>
      </dsp:txXfrm>
    </dsp:sp>
    <dsp:sp modelId="{F284DE59-DCC2-4FB0-9983-E52AD31606F4}">
      <dsp:nvSpPr>
        <dsp:cNvPr id="0" name=""/>
        <dsp:cNvSpPr/>
      </dsp:nvSpPr>
      <dsp:spPr>
        <a:xfrm>
          <a:off x="9454896"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5</a:t>
          </a:r>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9454896" y="27431"/>
        <a:ext cx="2249424" cy="1755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839" y="26766"/>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6: 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2839" y="26766"/>
        <a:ext cx="2252781" cy="1755655"/>
      </dsp:txXfrm>
    </dsp:sp>
    <dsp:sp modelId="{0796F863-AAC4-457F-AA12-27633CB3CA3D}">
      <dsp:nvSpPr>
        <dsp:cNvPr id="0" name=""/>
        <dsp:cNvSpPr/>
      </dsp:nvSpPr>
      <dsp:spPr>
        <a:xfrm>
          <a:off x="2480899" y="26766"/>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7: 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Management</a:t>
          </a:r>
        </a:p>
      </dsp:txBody>
      <dsp:txXfrm>
        <a:off x="2480899" y="26766"/>
        <a:ext cx="2252781" cy="1755655"/>
      </dsp:txXfrm>
    </dsp:sp>
    <dsp:sp modelId="{21CA60FB-1126-4E99-A2F1-68263F5EE148}">
      <dsp:nvSpPr>
        <dsp:cNvPr id="0" name=""/>
        <dsp:cNvSpPr/>
      </dsp:nvSpPr>
      <dsp:spPr>
        <a:xfrm>
          <a:off x="4958958" y="26766"/>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8: 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4958958" y="26766"/>
        <a:ext cx="2252781" cy="1755655"/>
      </dsp:txXfrm>
    </dsp:sp>
    <dsp:sp modelId="{89E88587-83D1-475D-A7E7-CCB8A9F91855}">
      <dsp:nvSpPr>
        <dsp:cNvPr id="0" name=""/>
        <dsp:cNvSpPr/>
      </dsp:nvSpPr>
      <dsp:spPr>
        <a:xfrm>
          <a:off x="7439857" y="32362"/>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9</a:t>
          </a:r>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439857" y="32362"/>
        <a:ext cx="2252781" cy="17556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97"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10: 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97" y="36577"/>
        <a:ext cx="2249427" cy="1755644"/>
      </dsp:txXfrm>
    </dsp:sp>
    <dsp:sp modelId="{81046186-72C3-4DF3-B652-35FFEAC438F4}">
      <dsp:nvSpPr>
        <dsp:cNvPr id="0" name=""/>
        <dsp:cNvSpPr/>
      </dsp:nvSpPr>
      <dsp:spPr>
        <a:xfrm>
          <a:off x="2455211"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11: 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455211" y="36577"/>
        <a:ext cx="2249427" cy="1755644"/>
      </dsp:txXfrm>
    </dsp:sp>
    <dsp:sp modelId="{EFA31A38-8802-4140-867E-4C33C74C3AF4}">
      <dsp:nvSpPr>
        <dsp:cNvPr id="0" name=""/>
        <dsp:cNvSpPr/>
      </dsp:nvSpPr>
      <dsp:spPr>
        <a:xfrm>
          <a:off x="4910326"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12: 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910326" y="36577"/>
        <a:ext cx="2249427" cy="1755644"/>
      </dsp:txXfrm>
    </dsp:sp>
    <dsp:sp modelId="{9F6CA291-08AD-4070-A048-A52B178F643F}">
      <dsp:nvSpPr>
        <dsp:cNvPr id="0" name=""/>
        <dsp:cNvSpPr/>
      </dsp:nvSpPr>
      <dsp:spPr>
        <a:xfrm>
          <a:off x="7365440"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13: 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7365440" y="36577"/>
        <a:ext cx="2249427" cy="1755644"/>
      </dsp:txXfrm>
    </dsp:sp>
    <dsp:sp modelId="{BEB5596C-76A2-4C47-9362-24BC5F07B369}">
      <dsp:nvSpPr>
        <dsp:cNvPr id="0" name=""/>
        <dsp:cNvSpPr/>
      </dsp:nvSpPr>
      <dsp:spPr>
        <a:xfrm>
          <a:off x="9820554"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14</a:t>
          </a:r>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9820554" y="36577"/>
        <a:ext cx="2249427" cy="175564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90197-29E2-4C6E-BCAF-BF302B3B984B}" type="datetimeFigureOut">
              <a:rPr lang="en-US" smtClean="0"/>
              <a:t>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E962A-3648-4AD7-8C47-1637579327F2}" type="slidenum">
              <a:rPr lang="en-US" smtClean="0"/>
              <a:t>‹#›</a:t>
            </a:fld>
            <a:endParaRPr lang="en-US"/>
          </a:p>
        </p:txBody>
      </p:sp>
    </p:spTree>
    <p:extLst>
      <p:ext uri="{BB962C8B-B14F-4D97-AF65-F5344CB8AC3E}">
        <p14:creationId xmlns:p14="http://schemas.microsoft.com/office/powerpoint/2010/main" val="7609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6069940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52"/>
            <a:ext cx="9440035" cy="1828801"/>
          </a:xfrm>
        </p:spPr>
        <p:txBody>
          <a:bodyPr anchor="b">
            <a:normAutofit/>
          </a:bodyPr>
          <a:lstStyle>
            <a:lvl1pPr algn="ctr">
              <a:defRPr sz="3190">
                <a:effectLst/>
              </a:defRPr>
            </a:lvl1pPr>
          </a:lstStyle>
          <a:p>
            <a:r>
              <a:rPr lang="en-US"/>
              <a:t>Click to edit Master title style</a:t>
            </a:r>
            <a:endParaRPr lang="en-US" dirty="0"/>
          </a:p>
        </p:txBody>
      </p:sp>
      <p:sp>
        <p:nvSpPr>
          <p:cNvPr id="3" name="Subtitle 2"/>
          <p:cNvSpPr>
            <a:spLocks noGrp="1"/>
          </p:cNvSpPr>
          <p:nvPr>
            <p:ph type="subTitle" idx="1"/>
          </p:nvPr>
        </p:nvSpPr>
        <p:spPr>
          <a:xfrm>
            <a:off x="1370693" y="3598342"/>
            <a:ext cx="9440035" cy="1049867"/>
          </a:xfrm>
        </p:spPr>
        <p:txBody>
          <a:bodyPr anchor="t"/>
          <a:lstStyle>
            <a:lvl1pPr marL="0" indent="0" algn="ctr">
              <a:buNone/>
              <a:defRPr>
                <a:solidFill>
                  <a:schemeClr val="tx1"/>
                </a:solidFill>
              </a:defRPr>
            </a:lvl1pPr>
            <a:lvl2pPr marL="269972" indent="0" algn="ctr">
              <a:buNone/>
              <a:defRPr>
                <a:solidFill>
                  <a:schemeClr val="tx1">
                    <a:tint val="75000"/>
                  </a:schemeClr>
                </a:solidFill>
              </a:defRPr>
            </a:lvl2pPr>
            <a:lvl3pPr marL="539944" indent="0" algn="ctr">
              <a:buNone/>
              <a:defRPr>
                <a:solidFill>
                  <a:schemeClr val="tx1">
                    <a:tint val="75000"/>
                  </a:schemeClr>
                </a:solidFill>
              </a:defRPr>
            </a:lvl3pPr>
            <a:lvl4pPr marL="809916" indent="0" algn="ctr">
              <a:buNone/>
              <a:defRPr>
                <a:solidFill>
                  <a:schemeClr val="tx1">
                    <a:tint val="75000"/>
                  </a:schemeClr>
                </a:solidFill>
              </a:defRPr>
            </a:lvl4pPr>
            <a:lvl5pPr marL="1079887" indent="0" algn="ctr">
              <a:buNone/>
              <a:defRPr>
                <a:solidFill>
                  <a:schemeClr val="tx1">
                    <a:tint val="75000"/>
                  </a:schemeClr>
                </a:solidFill>
              </a:defRPr>
            </a:lvl5pPr>
            <a:lvl6pPr marL="1349861" indent="0" algn="ctr">
              <a:buNone/>
              <a:defRPr>
                <a:solidFill>
                  <a:schemeClr val="tx1">
                    <a:tint val="75000"/>
                  </a:schemeClr>
                </a:solidFill>
              </a:defRPr>
            </a:lvl6pPr>
            <a:lvl7pPr marL="1619833" indent="0" algn="ctr">
              <a:buNone/>
              <a:defRPr>
                <a:solidFill>
                  <a:schemeClr val="tx1">
                    <a:tint val="75000"/>
                  </a:schemeClr>
                </a:solidFill>
              </a:defRPr>
            </a:lvl7pPr>
            <a:lvl8pPr marL="1889804" indent="0" algn="ctr">
              <a:buNone/>
              <a:defRPr>
                <a:solidFill>
                  <a:schemeClr val="tx1">
                    <a:tint val="75000"/>
                  </a:schemeClr>
                </a:solidFill>
              </a:defRPr>
            </a:lvl8pPr>
            <a:lvl9pPr marL="2159777"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BB468C-0A74-436A-ABE2-003BB96A12F8}"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3070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90" y="547807"/>
            <a:ext cx="10141799" cy="3816806"/>
          </a:xfrm>
          <a:prstGeom prst="rect">
            <a:avLst/>
          </a:prstGeom>
        </p:spPr>
      </p:pic>
      <p:sp>
        <p:nvSpPr>
          <p:cNvPr id="2" name="Title 1"/>
          <p:cNvSpPr>
            <a:spLocks noGrp="1"/>
          </p:cNvSpPr>
          <p:nvPr>
            <p:ph type="title"/>
          </p:nvPr>
        </p:nvSpPr>
        <p:spPr>
          <a:xfrm>
            <a:off x="913811" y="4565260"/>
            <a:ext cx="10355327" cy="543472"/>
          </a:xfrm>
        </p:spPr>
        <p:txBody>
          <a:bodyPr anchor="b">
            <a:normAutofit/>
          </a:bodyPr>
          <a:lstStyle>
            <a:lvl1pPr algn="ctr">
              <a:defRPr sz="1654"/>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50" y="695011"/>
            <a:ext cx="9845347" cy="3525671"/>
          </a:xfrm>
          <a:effectLst>
            <a:outerShdw blurRad="38100" dist="25400" dir="4440000">
              <a:srgbClr val="000000">
                <a:alpha val="36000"/>
              </a:srgbClr>
            </a:outerShdw>
          </a:effectLst>
        </p:spPr>
        <p:txBody>
          <a:bodyPr anchor="t">
            <a:normAutofit/>
          </a:bodyPr>
          <a:lstStyle>
            <a:lvl1pPr marL="0" indent="0" algn="ctr">
              <a:buNone/>
              <a:defRPr sz="1182"/>
            </a:lvl1pPr>
            <a:lvl2pPr marL="269972" indent="0">
              <a:buNone/>
              <a:defRPr sz="1182"/>
            </a:lvl2pPr>
            <a:lvl3pPr marL="539944" indent="0">
              <a:buNone/>
              <a:defRPr sz="1182"/>
            </a:lvl3pPr>
            <a:lvl4pPr marL="809916" indent="0">
              <a:buNone/>
              <a:defRPr sz="1182"/>
            </a:lvl4pPr>
            <a:lvl5pPr marL="1079887" indent="0">
              <a:buNone/>
              <a:defRPr sz="1182"/>
            </a:lvl5pPr>
            <a:lvl6pPr marL="1349861" indent="0">
              <a:buNone/>
              <a:defRPr sz="1182"/>
            </a:lvl6pPr>
            <a:lvl7pPr marL="1619833" indent="0">
              <a:buNone/>
              <a:defRPr sz="1182"/>
            </a:lvl7pPr>
            <a:lvl8pPr marL="1889804" indent="0">
              <a:buNone/>
              <a:defRPr sz="1182"/>
            </a:lvl8pPr>
            <a:lvl9pPr marL="2159777" indent="0">
              <a:buNone/>
              <a:defRPr sz="1182"/>
            </a:lvl9pPr>
          </a:lstStyle>
          <a:p>
            <a:r>
              <a:rPr lang="en-US"/>
              <a:t>Click icon to add picture</a:t>
            </a:r>
            <a:endParaRPr lang="en-US" dirty="0"/>
          </a:p>
        </p:txBody>
      </p:sp>
      <p:sp>
        <p:nvSpPr>
          <p:cNvPr id="4" name="Text Placeholder 3"/>
          <p:cNvSpPr>
            <a:spLocks noGrp="1"/>
          </p:cNvSpPr>
          <p:nvPr>
            <p:ph type="body" sz="half" idx="2"/>
          </p:nvPr>
        </p:nvSpPr>
        <p:spPr>
          <a:xfrm>
            <a:off x="913794" y="5108739"/>
            <a:ext cx="10353763" cy="682472"/>
          </a:xfrm>
        </p:spPr>
        <p:txBody>
          <a:bodyPr anchor="t"/>
          <a:lstStyle>
            <a:lvl1pPr marL="0" indent="0" algn="ctr">
              <a:buNone/>
              <a:defRPr sz="946"/>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3246334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4" y="608445"/>
            <a:ext cx="10353763" cy="3534344"/>
          </a:xfrm>
        </p:spPr>
        <p:txBody>
          <a:bodyPr anchor="ctr"/>
          <a:lstStyle>
            <a:lvl1pPr>
              <a:defRPr sz="189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1"/>
            <a:ext cx="10353763" cy="1501826"/>
          </a:xfrm>
        </p:spPr>
        <p:txBody>
          <a:bodyPr anchor="ctr"/>
          <a:lstStyle>
            <a:lvl1pPr marL="0" indent="0" algn="ctr">
              <a:buNone/>
              <a:defRPr sz="946"/>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1732274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5" y="609609"/>
            <a:ext cx="9302752" cy="2992904"/>
          </a:xfrm>
        </p:spPr>
        <p:txBody>
          <a:bodyPr anchor="ctr"/>
          <a:lstStyle>
            <a:lvl1pPr>
              <a:defRPr sz="1890"/>
            </a:lvl1pPr>
          </a:lstStyle>
          <a:p>
            <a:r>
              <a:rPr lang="en-US"/>
              <a:t>Click to edit Master title style</a:t>
            </a:r>
            <a:endParaRPr lang="en-US" dirty="0"/>
          </a:p>
        </p:txBody>
      </p:sp>
      <p:sp>
        <p:nvSpPr>
          <p:cNvPr id="12" name="Text Placeholder 3"/>
          <p:cNvSpPr>
            <a:spLocks noGrp="1"/>
          </p:cNvSpPr>
          <p:nvPr>
            <p:ph type="body" sz="half" idx="13"/>
          </p:nvPr>
        </p:nvSpPr>
        <p:spPr>
          <a:xfrm>
            <a:off x="1720645" y="3610032"/>
            <a:ext cx="8752298" cy="532750"/>
          </a:xfrm>
        </p:spPr>
        <p:txBody>
          <a:bodyPr anchor="t">
            <a:normAutofit/>
          </a:bodyPr>
          <a:lstStyle>
            <a:lvl1pPr marL="0" indent="0" algn="r">
              <a:buNone/>
              <a:defRPr sz="827"/>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4" name="Text Placeholder 3"/>
          <p:cNvSpPr>
            <a:spLocks noGrp="1"/>
          </p:cNvSpPr>
          <p:nvPr>
            <p:ph type="body" sz="half" idx="2"/>
          </p:nvPr>
        </p:nvSpPr>
        <p:spPr>
          <a:xfrm>
            <a:off x="913794" y="4304365"/>
            <a:ext cx="10353763" cy="1489496"/>
          </a:xfrm>
        </p:spPr>
        <p:txBody>
          <a:bodyPr anchor="ctr">
            <a:normAutofit/>
          </a:bodyPr>
          <a:lstStyle>
            <a:lvl1pPr marL="0" indent="0" algn="ctr">
              <a:buNone/>
              <a:defRPr sz="946"/>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
        <p:nvSpPr>
          <p:cNvPr id="11" name="TextBox 10"/>
          <p:cNvSpPr txBox="1"/>
          <p:nvPr/>
        </p:nvSpPr>
        <p:spPr>
          <a:xfrm>
            <a:off x="990600" y="884802"/>
            <a:ext cx="609600" cy="584776"/>
          </a:xfrm>
          <a:prstGeom prst="rect">
            <a:avLst/>
          </a:prstGeom>
        </p:spPr>
        <p:txBody>
          <a:bodyPr vert="horz" lIns="53995" tIns="26998" rIns="53995" bIns="26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4724" dirty="0">
                <a:solidFill>
                  <a:schemeClr val="tx1"/>
                </a:solidFill>
                <a:effectLst/>
              </a:rPr>
              <a:t>“</a:t>
            </a:r>
          </a:p>
        </p:txBody>
      </p:sp>
      <p:sp>
        <p:nvSpPr>
          <p:cNvPr id="13" name="TextBox 12"/>
          <p:cNvSpPr txBox="1"/>
          <p:nvPr/>
        </p:nvSpPr>
        <p:spPr>
          <a:xfrm>
            <a:off x="10504716" y="2928269"/>
            <a:ext cx="609600" cy="584776"/>
          </a:xfrm>
          <a:prstGeom prst="rect">
            <a:avLst/>
          </a:prstGeom>
        </p:spPr>
        <p:txBody>
          <a:bodyPr vert="horz" lIns="53995" tIns="26998" rIns="53995" bIns="26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4724" dirty="0">
                <a:solidFill>
                  <a:schemeClr val="tx1"/>
                </a:solidFill>
                <a:effectLst/>
              </a:rPr>
              <a:t>”</a:t>
            </a:r>
          </a:p>
        </p:txBody>
      </p:sp>
    </p:spTree>
    <p:extLst>
      <p:ext uri="{BB962C8B-B14F-4D97-AF65-F5344CB8AC3E}">
        <p14:creationId xmlns:p14="http://schemas.microsoft.com/office/powerpoint/2010/main" val="750636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3"/>
            <a:ext cx="10353763" cy="2511835"/>
          </a:xfrm>
        </p:spPr>
        <p:txBody>
          <a:bodyPr anchor="b"/>
          <a:lstStyle>
            <a:lvl1pPr>
              <a:defRPr sz="1890"/>
            </a:lvl1pPr>
          </a:lstStyle>
          <a:p>
            <a:r>
              <a:rPr lang="en-US"/>
              <a:t>Click to edit Master title style</a:t>
            </a:r>
            <a:endParaRPr lang="en-US" dirty="0"/>
          </a:p>
        </p:txBody>
      </p:sp>
      <p:sp>
        <p:nvSpPr>
          <p:cNvPr id="4" name="Text Placeholder 3"/>
          <p:cNvSpPr>
            <a:spLocks noGrp="1"/>
          </p:cNvSpPr>
          <p:nvPr>
            <p:ph type="body" sz="half" idx="2"/>
          </p:nvPr>
        </p:nvSpPr>
        <p:spPr>
          <a:xfrm>
            <a:off x="913786" y="4650567"/>
            <a:ext cx="10352198" cy="1140644"/>
          </a:xfrm>
        </p:spPr>
        <p:txBody>
          <a:bodyPr anchor="t"/>
          <a:lstStyle>
            <a:lvl1pPr marL="0" indent="0" algn="ctr">
              <a:buNone/>
              <a:defRPr sz="946"/>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4154908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1417"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8" name="Text Placeholder 3"/>
          <p:cNvSpPr>
            <a:spLocks noGrp="1"/>
          </p:cNvSpPr>
          <p:nvPr>
            <p:ph type="body" sz="half" idx="15"/>
          </p:nvPr>
        </p:nvSpPr>
        <p:spPr>
          <a:xfrm>
            <a:off x="913795" y="2571751"/>
            <a:ext cx="3300984" cy="3219450"/>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9" name="Text Placeholder 4"/>
          <p:cNvSpPr>
            <a:spLocks noGrp="1"/>
          </p:cNvSpPr>
          <p:nvPr>
            <p:ph type="body" sz="quarter" idx="3"/>
          </p:nvPr>
        </p:nvSpPr>
        <p:spPr>
          <a:xfrm>
            <a:off x="4446710" y="1885950"/>
            <a:ext cx="3300984" cy="576262"/>
          </a:xfrm>
        </p:spPr>
        <p:txBody>
          <a:bodyPr anchor="b">
            <a:noAutofit/>
          </a:bodyPr>
          <a:lstStyle>
            <a:lvl1pPr marL="0" indent="0" algn="ctr">
              <a:buNone/>
              <a:defRPr sz="1417"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10" name="Text Placeholder 3"/>
          <p:cNvSpPr>
            <a:spLocks noGrp="1"/>
          </p:cNvSpPr>
          <p:nvPr>
            <p:ph type="body" sz="half" idx="16"/>
          </p:nvPr>
        </p:nvSpPr>
        <p:spPr>
          <a:xfrm>
            <a:off x="4441435" y="2571751"/>
            <a:ext cx="3300984" cy="3219450"/>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1417"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12" name="Text Placeholder 3"/>
          <p:cNvSpPr>
            <a:spLocks noGrp="1"/>
          </p:cNvSpPr>
          <p:nvPr>
            <p:ph type="body" sz="half" idx="17"/>
          </p:nvPr>
        </p:nvSpPr>
        <p:spPr>
          <a:xfrm>
            <a:off x="7966572" y="2571751"/>
            <a:ext cx="3300984" cy="3219450"/>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3" name="Date Placeholder 2"/>
          <p:cNvSpPr>
            <a:spLocks noGrp="1"/>
          </p:cNvSpPr>
          <p:nvPr>
            <p:ph type="dt" sz="half" idx="10"/>
          </p:nvPr>
        </p:nvSpPr>
        <p:spPr/>
        <p:txBody>
          <a:bodyPr/>
          <a:lstStyle/>
          <a:p>
            <a:fld id="{C4BB468C-0A74-436A-ABE2-003BB96A12F8}" type="datetimeFigureOut">
              <a:rPr lang="en-US" smtClean="0"/>
              <a:t>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1546380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7" y="1818215"/>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3" y="1818215"/>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5"/>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1182"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20" name="Picture Placeholder 2"/>
          <p:cNvSpPr>
            <a:spLocks noGrp="1" noChangeAspect="1"/>
          </p:cNvSpPr>
          <p:nvPr>
            <p:ph type="pic" idx="15"/>
          </p:nvPr>
        </p:nvSpPr>
        <p:spPr>
          <a:xfrm>
            <a:off x="1018103" y="1938929"/>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946"/>
            </a:lvl1pPr>
            <a:lvl2pPr marL="269972" indent="0">
              <a:buNone/>
              <a:defRPr sz="946"/>
            </a:lvl2pPr>
            <a:lvl3pPr marL="539944" indent="0">
              <a:buNone/>
              <a:defRPr sz="946"/>
            </a:lvl3pPr>
            <a:lvl4pPr marL="809916" indent="0">
              <a:buNone/>
              <a:defRPr sz="946"/>
            </a:lvl4pPr>
            <a:lvl5pPr marL="1079887" indent="0">
              <a:buNone/>
              <a:defRPr sz="946"/>
            </a:lvl5pPr>
            <a:lvl6pPr marL="1349861" indent="0">
              <a:buNone/>
              <a:defRPr sz="946"/>
            </a:lvl6pPr>
            <a:lvl7pPr marL="1619833" indent="0">
              <a:buNone/>
              <a:defRPr sz="946"/>
            </a:lvl7pPr>
            <a:lvl8pPr marL="1889804" indent="0">
              <a:buNone/>
              <a:defRPr sz="946"/>
            </a:lvl8pPr>
            <a:lvl9pPr marL="2159777" indent="0">
              <a:buNone/>
              <a:defRPr sz="946"/>
            </a:lvl9pPr>
          </a:lstStyle>
          <a:p>
            <a:r>
              <a:rPr lang="en-US"/>
              <a:t>Click icon to add picture</a:t>
            </a:r>
            <a:endParaRPr lang="en-US" dirty="0"/>
          </a:p>
        </p:txBody>
      </p:sp>
      <p:sp>
        <p:nvSpPr>
          <p:cNvPr id="21" name="Text Placeholder 3"/>
          <p:cNvSpPr>
            <a:spLocks noGrp="1"/>
          </p:cNvSpPr>
          <p:nvPr>
            <p:ph type="body" sz="half" idx="18"/>
          </p:nvPr>
        </p:nvSpPr>
        <p:spPr>
          <a:xfrm>
            <a:off x="913795" y="4480380"/>
            <a:ext cx="3300984" cy="1310833"/>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1182"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23" name="Picture Placeholder 2"/>
          <p:cNvSpPr>
            <a:spLocks noGrp="1" noChangeAspect="1"/>
          </p:cNvSpPr>
          <p:nvPr>
            <p:ph type="pic" idx="21"/>
          </p:nvPr>
        </p:nvSpPr>
        <p:spPr>
          <a:xfrm>
            <a:off x="4545743" y="1939106"/>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946"/>
            </a:lvl1pPr>
            <a:lvl2pPr marL="269972" indent="0">
              <a:buNone/>
              <a:defRPr sz="946"/>
            </a:lvl2pPr>
            <a:lvl3pPr marL="539944" indent="0">
              <a:buNone/>
              <a:defRPr sz="946"/>
            </a:lvl3pPr>
            <a:lvl4pPr marL="809916" indent="0">
              <a:buNone/>
              <a:defRPr sz="946"/>
            </a:lvl4pPr>
            <a:lvl5pPr marL="1079887" indent="0">
              <a:buNone/>
              <a:defRPr sz="946"/>
            </a:lvl5pPr>
            <a:lvl6pPr marL="1349861" indent="0">
              <a:buNone/>
              <a:defRPr sz="946"/>
            </a:lvl6pPr>
            <a:lvl7pPr marL="1619833" indent="0">
              <a:buNone/>
              <a:defRPr sz="946"/>
            </a:lvl7pPr>
            <a:lvl8pPr marL="1889804" indent="0">
              <a:buNone/>
              <a:defRPr sz="946"/>
            </a:lvl8pPr>
            <a:lvl9pPr marL="2159777" indent="0">
              <a:buNone/>
              <a:defRPr sz="946"/>
            </a:lvl9pPr>
          </a:lstStyle>
          <a:p>
            <a:r>
              <a:rPr lang="en-US"/>
              <a:t>Click icon to add picture</a:t>
            </a:r>
            <a:endParaRPr lang="en-US" dirty="0"/>
          </a:p>
        </p:txBody>
      </p:sp>
      <p:sp>
        <p:nvSpPr>
          <p:cNvPr id="24" name="Text Placeholder 3"/>
          <p:cNvSpPr>
            <a:spLocks noGrp="1"/>
          </p:cNvSpPr>
          <p:nvPr>
            <p:ph type="body" sz="half" idx="19"/>
          </p:nvPr>
        </p:nvSpPr>
        <p:spPr>
          <a:xfrm>
            <a:off x="4441435" y="4480380"/>
            <a:ext cx="3300984" cy="1310833"/>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1182"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26" name="Picture Placeholder 2"/>
          <p:cNvSpPr>
            <a:spLocks noGrp="1" noChangeAspect="1"/>
          </p:cNvSpPr>
          <p:nvPr>
            <p:ph type="pic" idx="22"/>
          </p:nvPr>
        </p:nvSpPr>
        <p:spPr>
          <a:xfrm>
            <a:off x="8075699" y="1934433"/>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946"/>
            </a:lvl1pPr>
            <a:lvl2pPr marL="269972" indent="0">
              <a:buNone/>
              <a:defRPr sz="946"/>
            </a:lvl2pPr>
            <a:lvl3pPr marL="539944" indent="0">
              <a:buNone/>
              <a:defRPr sz="946"/>
            </a:lvl3pPr>
            <a:lvl4pPr marL="809916" indent="0">
              <a:buNone/>
              <a:defRPr sz="946"/>
            </a:lvl4pPr>
            <a:lvl5pPr marL="1079887" indent="0">
              <a:buNone/>
              <a:defRPr sz="946"/>
            </a:lvl5pPr>
            <a:lvl6pPr marL="1349861" indent="0">
              <a:buNone/>
              <a:defRPr sz="946"/>
            </a:lvl6pPr>
            <a:lvl7pPr marL="1619833" indent="0">
              <a:buNone/>
              <a:defRPr sz="946"/>
            </a:lvl7pPr>
            <a:lvl8pPr marL="1889804" indent="0">
              <a:buNone/>
              <a:defRPr sz="946"/>
            </a:lvl8pPr>
            <a:lvl9pPr marL="2159777" indent="0">
              <a:buNone/>
              <a:defRPr sz="946"/>
            </a:lvl9pPr>
          </a:lstStyle>
          <a:p>
            <a:r>
              <a:rPr lang="en-US"/>
              <a:t>Click icon to add picture</a:t>
            </a:r>
            <a:endParaRPr lang="en-US" dirty="0"/>
          </a:p>
        </p:txBody>
      </p:sp>
      <p:sp>
        <p:nvSpPr>
          <p:cNvPr id="27" name="Text Placeholder 3"/>
          <p:cNvSpPr>
            <a:spLocks noGrp="1"/>
          </p:cNvSpPr>
          <p:nvPr>
            <p:ph type="body" sz="half" idx="20"/>
          </p:nvPr>
        </p:nvSpPr>
        <p:spPr>
          <a:xfrm>
            <a:off x="7966572" y="4480377"/>
            <a:ext cx="3300984" cy="1310836"/>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3" name="Date Placeholder 2"/>
          <p:cNvSpPr>
            <a:spLocks noGrp="1"/>
          </p:cNvSpPr>
          <p:nvPr>
            <p:ph type="dt" sz="half" idx="10"/>
          </p:nvPr>
        </p:nvSpPr>
        <p:spPr/>
        <p:txBody>
          <a:bodyPr/>
          <a:lstStyle/>
          <a:p>
            <a:fld id="{C4BB468C-0A74-436A-ABE2-003BB96A12F8}" type="datetimeFigureOut">
              <a:rPr lang="en-US" smtClean="0"/>
              <a:t>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1439406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B468C-0A74-436A-ABE2-003BB96A12F8}"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3644210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76" y="609612"/>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9" y="609612"/>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B468C-0A74-436A-ABE2-003BB96A12F8}"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195584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B468C-0A74-436A-ABE2-003BB96A12F8}"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611549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79"/>
            <a:ext cx="9590551" cy="1828813"/>
          </a:xfrm>
        </p:spPr>
        <p:txBody>
          <a:bodyPr anchor="b"/>
          <a:lstStyle>
            <a:lvl1pPr algn="ctr">
              <a:defRPr sz="2362"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1" cy="1507054"/>
          </a:xfrm>
        </p:spPr>
        <p:txBody>
          <a:bodyPr anchor="t"/>
          <a:lstStyle>
            <a:lvl1pPr marL="0" indent="0" algn="ctr">
              <a:buNone/>
              <a:defRPr sz="1182">
                <a:solidFill>
                  <a:schemeClr val="tx1"/>
                </a:solidFill>
              </a:defRPr>
            </a:lvl1pPr>
            <a:lvl2pPr marL="269972" indent="0">
              <a:buNone/>
              <a:defRPr sz="1064">
                <a:solidFill>
                  <a:schemeClr val="tx1">
                    <a:tint val="75000"/>
                  </a:schemeClr>
                </a:solidFill>
              </a:defRPr>
            </a:lvl2pPr>
            <a:lvl3pPr marL="539944" indent="0">
              <a:buNone/>
              <a:defRPr sz="946">
                <a:solidFill>
                  <a:schemeClr val="tx1">
                    <a:tint val="75000"/>
                  </a:schemeClr>
                </a:solidFill>
              </a:defRPr>
            </a:lvl3pPr>
            <a:lvl4pPr marL="809916" indent="0">
              <a:buNone/>
              <a:defRPr sz="827">
                <a:solidFill>
                  <a:schemeClr val="tx1">
                    <a:tint val="75000"/>
                  </a:schemeClr>
                </a:solidFill>
              </a:defRPr>
            </a:lvl4pPr>
            <a:lvl5pPr marL="1079887" indent="0">
              <a:buNone/>
              <a:defRPr sz="827">
                <a:solidFill>
                  <a:schemeClr val="tx1">
                    <a:tint val="75000"/>
                  </a:schemeClr>
                </a:solidFill>
              </a:defRPr>
            </a:lvl5pPr>
            <a:lvl6pPr marL="1349861" indent="0">
              <a:buNone/>
              <a:defRPr sz="827">
                <a:solidFill>
                  <a:schemeClr val="tx1">
                    <a:tint val="75000"/>
                  </a:schemeClr>
                </a:solidFill>
              </a:defRPr>
            </a:lvl6pPr>
            <a:lvl7pPr marL="1619833" indent="0">
              <a:buNone/>
              <a:defRPr sz="827">
                <a:solidFill>
                  <a:schemeClr val="tx1">
                    <a:tint val="75000"/>
                  </a:schemeClr>
                </a:solidFill>
              </a:defRPr>
            </a:lvl7pPr>
            <a:lvl8pPr marL="1889804" indent="0">
              <a:buNone/>
              <a:defRPr sz="827">
                <a:solidFill>
                  <a:schemeClr val="tx1">
                    <a:tint val="75000"/>
                  </a:schemeClr>
                </a:solidFill>
              </a:defRPr>
            </a:lvl8pPr>
            <a:lvl9pPr marL="2159777" indent="0">
              <a:buNone/>
              <a:defRPr sz="82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BB468C-0A74-436A-ABE2-003BB96A12F8}"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3418506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803"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51"/>
            <a:ext cx="5064665" cy="405875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BB468C-0A74-436A-ABE2-003BB96A12F8}"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30329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9" y="1734506"/>
            <a:ext cx="5089072" cy="4148770"/>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7" y="1734506"/>
            <a:ext cx="5089072" cy="4148770"/>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1417" b="0"/>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4" name="Content Placeholder 3"/>
          <p:cNvSpPr>
            <a:spLocks noGrp="1"/>
          </p:cNvSpPr>
          <p:nvPr>
            <p:ph sz="half" idx="2"/>
          </p:nvPr>
        </p:nvSpPr>
        <p:spPr>
          <a:xfrm>
            <a:off x="1005872" y="2380139"/>
            <a:ext cx="4876344" cy="3411064"/>
          </a:xfrm>
        </p:spPr>
        <p:txBody>
          <a:bodyPr anchor="t">
            <a:normAutofit/>
          </a:bodyPr>
          <a:lstStyle>
            <a:lvl1pPr>
              <a:defRPr sz="1064"/>
            </a:lvl1pPr>
            <a:lvl2pPr>
              <a:defRPr sz="946"/>
            </a:lvl2pPr>
            <a:lvl3pPr>
              <a:defRPr sz="827"/>
            </a:lvl3pPr>
            <a:lvl4pPr>
              <a:defRPr sz="708"/>
            </a:lvl4pPr>
            <a:lvl5pPr>
              <a:defRPr sz="70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8"/>
            <a:ext cx="4895330" cy="544883"/>
          </a:xfrm>
        </p:spPr>
        <p:txBody>
          <a:bodyPr anchor="b">
            <a:noAutofit/>
          </a:bodyPr>
          <a:lstStyle>
            <a:lvl1pPr marL="0" indent="0" algn="ctr">
              <a:buNone/>
              <a:defRPr sz="1417" b="0"/>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6" name="Content Placeholder 5"/>
          <p:cNvSpPr>
            <a:spLocks noGrp="1"/>
          </p:cNvSpPr>
          <p:nvPr>
            <p:ph sz="quarter" idx="4"/>
          </p:nvPr>
        </p:nvSpPr>
        <p:spPr>
          <a:xfrm>
            <a:off x="6294967" y="2380139"/>
            <a:ext cx="4895330" cy="3411064"/>
          </a:xfrm>
        </p:spPr>
        <p:txBody>
          <a:bodyPr anchor="t">
            <a:normAutofit/>
          </a:bodyPr>
          <a:lstStyle>
            <a:lvl1pPr>
              <a:defRPr sz="1064"/>
            </a:lvl1pPr>
            <a:lvl2pPr>
              <a:defRPr sz="946"/>
            </a:lvl2pPr>
            <a:lvl3pPr>
              <a:defRPr sz="827"/>
            </a:lvl3pPr>
            <a:lvl4pPr>
              <a:defRPr sz="708"/>
            </a:lvl4pPr>
            <a:lvl5pPr>
              <a:defRPr sz="70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BB468C-0A74-436A-ABE2-003BB96A12F8}" type="datetimeFigureOut">
              <a:rPr lang="en-US" smtClean="0"/>
              <a:t>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241583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32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BB468C-0A74-436A-ABE2-003BB96A12F8}" type="datetimeFigureOut">
              <a:rPr lang="en-US" smtClean="0"/>
              <a:t>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928883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B468C-0A74-436A-ABE2-003BB96A12F8}" type="datetimeFigureOut">
              <a:rPr lang="en-US" smtClean="0"/>
              <a:t>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943530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6" y="609611"/>
            <a:ext cx="3706889" cy="1821918"/>
          </a:xfrm>
        </p:spPr>
        <p:txBody>
          <a:bodyPr anchor="b">
            <a:normAutofit/>
          </a:bodyPr>
          <a:lstStyle>
            <a:lvl1pPr algn="ctr">
              <a:defRPr sz="1417" b="0"/>
            </a:lvl1pPr>
          </a:lstStyle>
          <a:p>
            <a:r>
              <a:rPr lang="en-US"/>
              <a:t>Click to edit Master title style</a:t>
            </a:r>
            <a:endParaRPr lang="en-US" dirty="0"/>
          </a:p>
        </p:txBody>
      </p:sp>
      <p:sp>
        <p:nvSpPr>
          <p:cNvPr id="3" name="Content Placeholder 2"/>
          <p:cNvSpPr>
            <a:spLocks noGrp="1"/>
          </p:cNvSpPr>
          <p:nvPr>
            <p:ph idx="1"/>
          </p:nvPr>
        </p:nvSpPr>
        <p:spPr>
          <a:xfrm>
            <a:off x="4855639"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6" y="2431518"/>
            <a:ext cx="3706889" cy="3359681"/>
          </a:xfrm>
        </p:spPr>
        <p:txBody>
          <a:bodyPr anchor="t">
            <a:normAutofit/>
          </a:bodyPr>
          <a:lstStyle>
            <a:lvl1pPr marL="0" indent="0" algn="ctr">
              <a:buNone/>
              <a:defRPr sz="946"/>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1360753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70" y="609600"/>
            <a:ext cx="3584167" cy="5204832"/>
          </a:xfrm>
          <a:prstGeom prst="rect">
            <a:avLst/>
          </a:prstGeom>
        </p:spPr>
      </p:pic>
      <p:sp>
        <p:nvSpPr>
          <p:cNvPr id="2" name="Title 1"/>
          <p:cNvSpPr>
            <a:spLocks noGrp="1"/>
          </p:cNvSpPr>
          <p:nvPr>
            <p:ph type="title"/>
          </p:nvPr>
        </p:nvSpPr>
        <p:spPr>
          <a:xfrm>
            <a:off x="913801" y="609923"/>
            <a:ext cx="5934949" cy="1829338"/>
          </a:xfrm>
        </p:spPr>
        <p:txBody>
          <a:bodyPr anchor="b">
            <a:noAutofit/>
          </a:bodyPr>
          <a:lstStyle>
            <a:lvl1pPr algn="ctr">
              <a:defRPr sz="189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3" y="763703"/>
            <a:ext cx="3275750" cy="4912822"/>
          </a:xfrm>
          <a:effectLst>
            <a:outerShdw blurRad="38100" dist="25400" dir="4440000">
              <a:srgbClr val="000000">
                <a:alpha val="36000"/>
              </a:srgbClr>
            </a:outerShdw>
          </a:effectLst>
        </p:spPr>
        <p:txBody>
          <a:bodyPr anchor="t">
            <a:normAutofit/>
          </a:bodyPr>
          <a:lstStyle>
            <a:lvl1pPr marL="0" indent="0" algn="ctr">
              <a:buNone/>
              <a:defRPr sz="946"/>
            </a:lvl1pPr>
            <a:lvl2pPr marL="269972" indent="0">
              <a:buNone/>
              <a:defRPr sz="946"/>
            </a:lvl2pPr>
            <a:lvl3pPr marL="539944" indent="0">
              <a:buNone/>
              <a:defRPr sz="946"/>
            </a:lvl3pPr>
            <a:lvl4pPr marL="809916" indent="0">
              <a:buNone/>
              <a:defRPr sz="946"/>
            </a:lvl4pPr>
            <a:lvl5pPr marL="1079887" indent="0">
              <a:buNone/>
              <a:defRPr sz="946"/>
            </a:lvl5pPr>
            <a:lvl6pPr marL="1349861" indent="0">
              <a:buNone/>
              <a:defRPr sz="946"/>
            </a:lvl6pPr>
            <a:lvl7pPr marL="1619833" indent="0">
              <a:buNone/>
              <a:defRPr sz="946"/>
            </a:lvl7pPr>
            <a:lvl8pPr marL="1889804" indent="0">
              <a:buNone/>
              <a:defRPr sz="946"/>
            </a:lvl8pPr>
            <a:lvl9pPr marL="2159777" indent="0">
              <a:buNone/>
              <a:defRPr sz="946"/>
            </a:lvl9pPr>
          </a:lstStyle>
          <a:p>
            <a:r>
              <a:rPr lang="en-US"/>
              <a:t>Click icon to add picture</a:t>
            </a:r>
            <a:endParaRPr lang="en-US" dirty="0"/>
          </a:p>
        </p:txBody>
      </p:sp>
      <p:sp>
        <p:nvSpPr>
          <p:cNvPr id="4" name="Text Placeholder 3"/>
          <p:cNvSpPr>
            <a:spLocks noGrp="1"/>
          </p:cNvSpPr>
          <p:nvPr>
            <p:ph type="body" sz="half" idx="2"/>
          </p:nvPr>
        </p:nvSpPr>
        <p:spPr>
          <a:xfrm>
            <a:off x="913801" y="2439261"/>
            <a:ext cx="5934949" cy="3376134"/>
          </a:xfrm>
        </p:spPr>
        <p:txBody>
          <a:bodyPr anchor="t">
            <a:normAutofit/>
          </a:bodyPr>
          <a:lstStyle>
            <a:lvl1pPr marL="0" indent="0" algn="ctr">
              <a:buNone/>
              <a:defRPr sz="946"/>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371427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4" y="609600"/>
            <a:ext cx="10353763"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4" y="1732451"/>
            <a:ext cx="10353763" cy="4058752"/>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78736" y="5883288"/>
            <a:ext cx="2743200" cy="365125"/>
          </a:xfrm>
          <a:prstGeom prst="rect">
            <a:avLst/>
          </a:prstGeom>
        </p:spPr>
        <p:txBody>
          <a:bodyPr vert="horz" lIns="91440" tIns="45720" rIns="91440" bIns="45720" rtlCol="0" anchor="ctr"/>
          <a:lstStyle>
            <a:lvl1pPr algn="r">
              <a:defRPr sz="590">
                <a:solidFill>
                  <a:schemeClr val="tx1">
                    <a:lumMod val="95000"/>
                  </a:schemeClr>
                </a:solidFill>
                <a:effectLst>
                  <a:outerShdw blurRad="38100" dist="38100" dir="2700000" algn="tl">
                    <a:srgbClr val="000000">
                      <a:alpha val="43137"/>
                    </a:srgbClr>
                  </a:outerShdw>
                </a:effectLst>
              </a:defRPr>
            </a:lvl1pPr>
          </a:lstStyle>
          <a:p>
            <a:fld id="{C4BB468C-0A74-436A-ABE2-003BB96A12F8}" type="datetimeFigureOut">
              <a:rPr lang="en-US" smtClean="0"/>
              <a:t>2/8/2017</a:t>
            </a:fld>
            <a:endParaRPr lang="en-US"/>
          </a:p>
        </p:txBody>
      </p:sp>
      <p:sp>
        <p:nvSpPr>
          <p:cNvPr id="5" name="Footer Placeholder 4"/>
          <p:cNvSpPr>
            <a:spLocks noGrp="1"/>
          </p:cNvSpPr>
          <p:nvPr>
            <p:ph type="ftr" sz="quarter" idx="3"/>
          </p:nvPr>
        </p:nvSpPr>
        <p:spPr>
          <a:xfrm>
            <a:off x="913803" y="5883288"/>
            <a:ext cx="6672865" cy="365125"/>
          </a:xfrm>
          <a:prstGeom prst="rect">
            <a:avLst/>
          </a:prstGeom>
        </p:spPr>
        <p:txBody>
          <a:bodyPr vert="horz" lIns="91440" tIns="45720" rIns="91440" bIns="45720" rtlCol="0" anchor="ctr"/>
          <a:lstStyle>
            <a:lvl1pPr algn="l">
              <a:defRPr sz="590">
                <a:solidFill>
                  <a:schemeClr val="tx1">
                    <a:lumMod val="95000"/>
                  </a:schemeClr>
                </a:solidFill>
                <a:effectLst>
                  <a:outerShdw blurRad="38100" dist="38100" dir="2700000" algn="tl">
                    <a:srgbClr val="000000">
                      <a:alpha val="43137"/>
                    </a:srgbClr>
                  </a:outerShdw>
                </a:effectLst>
              </a:defRPr>
            </a:lvl1pPr>
          </a:lstStyle>
          <a:p>
            <a:endParaRPr lang="en-US"/>
          </a:p>
        </p:txBody>
      </p:sp>
      <p:sp>
        <p:nvSpPr>
          <p:cNvPr id="6" name="Slide Number Placeholder 5"/>
          <p:cNvSpPr>
            <a:spLocks noGrp="1"/>
          </p:cNvSpPr>
          <p:nvPr>
            <p:ph type="sldNum" sz="quarter" idx="4"/>
          </p:nvPr>
        </p:nvSpPr>
        <p:spPr>
          <a:xfrm>
            <a:off x="10514012" y="5883288"/>
            <a:ext cx="753545" cy="365125"/>
          </a:xfrm>
          <a:prstGeom prst="rect">
            <a:avLst/>
          </a:prstGeom>
        </p:spPr>
        <p:txBody>
          <a:bodyPr vert="horz" lIns="91440" tIns="45720" rIns="91440" bIns="45720" rtlCol="0" anchor="ctr"/>
          <a:lstStyle>
            <a:lvl1pPr algn="r">
              <a:defRPr sz="590">
                <a:solidFill>
                  <a:schemeClr val="tx1">
                    <a:lumMod val="95000"/>
                  </a:schemeClr>
                </a:solidFill>
                <a:effectLst>
                  <a:outerShdw blurRad="38100" dist="38100" dir="2700000" algn="tl">
                    <a:srgbClr val="000000">
                      <a:alpha val="43137"/>
                    </a:srgbClr>
                  </a:outerShdw>
                </a:effectLst>
              </a:defRPr>
            </a:lvl1pPr>
          </a:lstStyle>
          <a:p>
            <a:fld id="{126E44A9-595F-4F74-BD59-791D774B0B3D}" type="slidenum">
              <a:rPr lang="en-US" smtClean="0"/>
              <a:t>‹#›</a:t>
            </a:fld>
            <a:endParaRPr lang="en-US"/>
          </a:p>
        </p:txBody>
      </p:sp>
    </p:spTree>
    <p:extLst>
      <p:ext uri="{BB962C8B-B14F-4D97-AF65-F5344CB8AC3E}">
        <p14:creationId xmlns:p14="http://schemas.microsoft.com/office/powerpoint/2010/main" val="40717136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269972" rtl="0" eaLnBrk="1" latinLnBrk="0" hangingPunct="1">
        <a:spcBef>
          <a:spcPct val="0"/>
        </a:spcBef>
        <a:buNone/>
        <a:defRPr sz="432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2480" indent="-180690" algn="l" defTabSz="269972" rtl="0" eaLnBrk="1" latinLnBrk="0" hangingPunct="1">
        <a:spcBef>
          <a:spcPct val="20000"/>
        </a:spcBef>
        <a:spcAft>
          <a:spcPts val="355"/>
        </a:spcAft>
        <a:buClr>
          <a:schemeClr val="tx2"/>
        </a:buClr>
        <a:buSzPct val="70000"/>
        <a:buFont typeface="Wingdings 2" charset="2"/>
        <a:buChar char=""/>
        <a:defRPr sz="288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1pPr>
      <a:lvl2pPr marL="425153" indent="-159433" algn="l" defTabSz="269972" rtl="0" eaLnBrk="1" latinLnBrk="0" hangingPunct="1">
        <a:spcBef>
          <a:spcPct val="20000"/>
        </a:spcBef>
        <a:spcAft>
          <a:spcPts val="355"/>
        </a:spcAft>
        <a:buClr>
          <a:schemeClr val="tx2"/>
        </a:buClr>
        <a:buSzPct val="70000"/>
        <a:buFont typeface="Wingdings 2" charset="2"/>
        <a:buChar char=""/>
        <a:defRPr sz="216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2pPr>
      <a:lvl3pPr marL="605843" indent="-127546" algn="l" defTabSz="269972" rtl="0" eaLnBrk="1" latinLnBrk="0" hangingPunct="1">
        <a:spcBef>
          <a:spcPct val="20000"/>
        </a:spcBef>
        <a:spcAft>
          <a:spcPts val="355"/>
        </a:spcAft>
        <a:buClr>
          <a:schemeClr val="tx2"/>
        </a:buClr>
        <a:buSzPct val="70000"/>
        <a:buFont typeface="Wingdings 2" charset="2"/>
        <a:buChar char=""/>
        <a:defRPr sz="168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3pPr>
      <a:lvl4pPr marL="818419" indent="-127546" algn="l" defTabSz="269972" rtl="0" eaLnBrk="1" latinLnBrk="0" hangingPunct="1">
        <a:spcBef>
          <a:spcPct val="20000"/>
        </a:spcBef>
        <a:spcAft>
          <a:spcPts val="355"/>
        </a:spcAft>
        <a:buClr>
          <a:schemeClr val="tx2"/>
        </a:buClr>
        <a:buSzPct val="70000"/>
        <a:buFont typeface="Wingdings 2" charset="2"/>
        <a:buChar char=""/>
        <a:defRPr sz="144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4pPr>
      <a:lvl5pPr marL="988481" indent="-127546" algn="l" defTabSz="269972" rtl="0" eaLnBrk="1" latinLnBrk="0" hangingPunct="1">
        <a:spcBef>
          <a:spcPct val="20000"/>
        </a:spcBef>
        <a:spcAft>
          <a:spcPts val="355"/>
        </a:spcAft>
        <a:buClr>
          <a:schemeClr val="tx2"/>
        </a:buClr>
        <a:buSzPct val="70000"/>
        <a:buFont typeface="Wingdings 2" charset="2"/>
        <a:buChar char=""/>
        <a:defRPr sz="144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5pPr>
      <a:lvl6pPr marL="1189602" indent="-134987" algn="l" defTabSz="269972" rtl="0" eaLnBrk="1" latinLnBrk="0" hangingPunct="1">
        <a:spcBef>
          <a:spcPct val="20000"/>
        </a:spcBef>
        <a:spcAft>
          <a:spcPts val="355"/>
        </a:spcAft>
        <a:buClr>
          <a:schemeClr val="tx2"/>
        </a:buClr>
        <a:buSzPct val="70000"/>
        <a:buFont typeface="Wingdings 2" charset="2"/>
        <a:buChar char=""/>
        <a:defRPr sz="82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418240" indent="-134987" algn="l" defTabSz="269972" rtl="0" eaLnBrk="1" latinLnBrk="0" hangingPunct="1">
        <a:spcBef>
          <a:spcPct val="20000"/>
        </a:spcBef>
        <a:spcAft>
          <a:spcPts val="355"/>
        </a:spcAft>
        <a:buClr>
          <a:schemeClr val="tx2"/>
        </a:buClr>
        <a:buSzPct val="70000"/>
        <a:buFont typeface="Wingdings 2" charset="2"/>
        <a:buChar char=""/>
        <a:defRPr sz="82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646876" indent="-134987" algn="l" defTabSz="269972" rtl="0" eaLnBrk="1" latinLnBrk="0" hangingPunct="1">
        <a:spcBef>
          <a:spcPct val="20000"/>
        </a:spcBef>
        <a:spcAft>
          <a:spcPts val="355"/>
        </a:spcAft>
        <a:buClr>
          <a:schemeClr val="tx2"/>
        </a:buClr>
        <a:buSzPct val="70000"/>
        <a:buFont typeface="Wingdings 2" charset="2"/>
        <a:buChar char=""/>
        <a:defRPr sz="82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834181" indent="-134987" algn="l" defTabSz="269972" rtl="0" eaLnBrk="1" latinLnBrk="0" hangingPunct="1">
        <a:spcBef>
          <a:spcPct val="20000"/>
        </a:spcBef>
        <a:spcAft>
          <a:spcPts val="355"/>
        </a:spcAft>
        <a:buClr>
          <a:schemeClr val="tx2"/>
        </a:buClr>
        <a:buSzPct val="70000"/>
        <a:buFont typeface="Wingdings 2" charset="2"/>
        <a:buChar char=""/>
        <a:defRPr sz="82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69972" rtl="0" eaLnBrk="1" latinLnBrk="0" hangingPunct="1">
        <a:defRPr sz="1064" kern="1200">
          <a:solidFill>
            <a:schemeClr val="tx1"/>
          </a:solidFill>
          <a:latin typeface="+mn-lt"/>
          <a:ea typeface="+mn-ea"/>
          <a:cs typeface="+mn-cs"/>
        </a:defRPr>
      </a:lvl1pPr>
      <a:lvl2pPr marL="269972" algn="l" defTabSz="269972" rtl="0" eaLnBrk="1" latinLnBrk="0" hangingPunct="1">
        <a:defRPr sz="1064" kern="1200">
          <a:solidFill>
            <a:schemeClr val="tx1"/>
          </a:solidFill>
          <a:latin typeface="+mn-lt"/>
          <a:ea typeface="+mn-ea"/>
          <a:cs typeface="+mn-cs"/>
        </a:defRPr>
      </a:lvl2pPr>
      <a:lvl3pPr marL="539944" algn="l" defTabSz="269972" rtl="0" eaLnBrk="1" latinLnBrk="0" hangingPunct="1">
        <a:defRPr sz="1064" kern="1200">
          <a:solidFill>
            <a:schemeClr val="tx1"/>
          </a:solidFill>
          <a:latin typeface="+mn-lt"/>
          <a:ea typeface="+mn-ea"/>
          <a:cs typeface="+mn-cs"/>
        </a:defRPr>
      </a:lvl3pPr>
      <a:lvl4pPr marL="809916" algn="l" defTabSz="269972" rtl="0" eaLnBrk="1" latinLnBrk="0" hangingPunct="1">
        <a:defRPr sz="1064" kern="1200">
          <a:solidFill>
            <a:schemeClr val="tx1"/>
          </a:solidFill>
          <a:latin typeface="+mn-lt"/>
          <a:ea typeface="+mn-ea"/>
          <a:cs typeface="+mn-cs"/>
        </a:defRPr>
      </a:lvl4pPr>
      <a:lvl5pPr marL="1079887" algn="l" defTabSz="269972" rtl="0" eaLnBrk="1" latinLnBrk="0" hangingPunct="1">
        <a:defRPr sz="1064" kern="1200">
          <a:solidFill>
            <a:schemeClr val="tx1"/>
          </a:solidFill>
          <a:latin typeface="+mn-lt"/>
          <a:ea typeface="+mn-ea"/>
          <a:cs typeface="+mn-cs"/>
        </a:defRPr>
      </a:lvl5pPr>
      <a:lvl6pPr marL="1349861" algn="l" defTabSz="269972" rtl="0" eaLnBrk="1" latinLnBrk="0" hangingPunct="1">
        <a:defRPr sz="1064" kern="1200">
          <a:solidFill>
            <a:schemeClr val="tx1"/>
          </a:solidFill>
          <a:latin typeface="+mn-lt"/>
          <a:ea typeface="+mn-ea"/>
          <a:cs typeface="+mn-cs"/>
        </a:defRPr>
      </a:lvl6pPr>
      <a:lvl7pPr marL="1619833" algn="l" defTabSz="269972" rtl="0" eaLnBrk="1" latinLnBrk="0" hangingPunct="1">
        <a:defRPr sz="1064" kern="1200">
          <a:solidFill>
            <a:schemeClr val="tx1"/>
          </a:solidFill>
          <a:latin typeface="+mn-lt"/>
          <a:ea typeface="+mn-ea"/>
          <a:cs typeface="+mn-cs"/>
        </a:defRPr>
      </a:lvl7pPr>
      <a:lvl8pPr marL="1889804" algn="l" defTabSz="269972" rtl="0" eaLnBrk="1" latinLnBrk="0" hangingPunct="1">
        <a:defRPr sz="1064" kern="1200">
          <a:solidFill>
            <a:schemeClr val="tx1"/>
          </a:solidFill>
          <a:latin typeface="+mn-lt"/>
          <a:ea typeface="+mn-ea"/>
          <a:cs typeface="+mn-cs"/>
        </a:defRPr>
      </a:lvl8pPr>
      <a:lvl9pPr marL="2159777" algn="l" defTabSz="269972" rtl="0" eaLnBrk="1" latinLnBrk="0" hangingPunct="1">
        <a:defRPr sz="106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084" y="2829985"/>
            <a:ext cx="10363200" cy="1513417"/>
          </a:xfrm>
        </p:spPr>
        <p:txBody>
          <a:bodyPr>
            <a:normAutofit/>
          </a:bodyPr>
          <a:lstStyle/>
          <a:p>
            <a:r>
              <a:rPr lang="en-US" dirty="0"/>
              <a:t>Entity Relationship Diagrams - 2</a:t>
            </a:r>
          </a:p>
        </p:txBody>
      </p:sp>
      <p:sp>
        <p:nvSpPr>
          <p:cNvPr id="3" name="Text Placeholder 2"/>
          <p:cNvSpPr>
            <a:spLocks noGrp="1"/>
          </p:cNvSpPr>
          <p:nvPr>
            <p:ph type="body" idx="1"/>
          </p:nvPr>
        </p:nvSpPr>
        <p:spPr>
          <a:xfrm>
            <a:off x="711200" y="299086"/>
            <a:ext cx="10363200" cy="1666874"/>
          </a:xfrm>
        </p:spPr>
        <p:txBody>
          <a:bodyPr>
            <a:normAutofit/>
          </a:bodyPr>
          <a:lstStyle/>
          <a:p>
            <a:r>
              <a:rPr lang="en-US" sz="8000" dirty="0">
                <a:solidFill>
                  <a:srgbClr val="FF0000"/>
                </a:solidFill>
              </a:rPr>
              <a:t>In-Class Activity…</a:t>
            </a:r>
            <a:endParaRPr lang="en-US" sz="4267" dirty="0">
              <a:solidFill>
                <a:srgbClr val="FF0000"/>
              </a:solidFill>
            </a:endParaRPr>
          </a:p>
        </p:txBody>
      </p:sp>
    </p:spTree>
    <p:extLst>
      <p:ext uri="{BB962C8B-B14F-4D97-AF65-F5344CB8AC3E}">
        <p14:creationId xmlns:p14="http://schemas.microsoft.com/office/powerpoint/2010/main" val="3573879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788" y="-155701"/>
            <a:ext cx="9784080" cy="833290"/>
          </a:xfrm>
        </p:spPr>
        <p:txBody>
          <a:bodyPr>
            <a:normAutofit/>
          </a:bodyPr>
          <a:lstStyle/>
          <a:p>
            <a:r>
              <a:rPr lang="en-US" sz="2880" dirty="0">
                <a:solidFill>
                  <a:schemeClr val="bg1"/>
                </a:solidFill>
              </a:rPr>
              <a:t>Roadmap</a:t>
            </a:r>
          </a:p>
        </p:txBody>
      </p:sp>
      <p:graphicFrame>
        <p:nvGraphicFramePr>
          <p:cNvPr id="7" name="Diagram 6"/>
          <p:cNvGraphicFramePr/>
          <p:nvPr>
            <p:extLst/>
          </p:nvPr>
        </p:nvGraphicFramePr>
        <p:xfrm>
          <a:off x="243838" y="599934"/>
          <a:ext cx="11704320" cy="1810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249679" y="2743862"/>
          <a:ext cx="9692639" cy="18091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60959" y="4892040"/>
          <a:ext cx="12070080" cy="18288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2345657"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4" name="Right Arrow 13"/>
          <p:cNvSpPr/>
          <p:nvPr/>
        </p:nvSpPr>
        <p:spPr>
          <a:xfrm>
            <a:off x="9430840"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5" name="Right Arrow 14"/>
          <p:cNvSpPr/>
          <p:nvPr/>
        </p:nvSpPr>
        <p:spPr>
          <a:xfrm>
            <a:off x="6942262"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6" name="Right Arrow 15"/>
          <p:cNvSpPr/>
          <p:nvPr/>
        </p:nvSpPr>
        <p:spPr>
          <a:xfrm>
            <a:off x="4712174"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7" name="Right Arrow 16"/>
          <p:cNvSpPr/>
          <p:nvPr/>
        </p:nvSpPr>
        <p:spPr>
          <a:xfrm>
            <a:off x="3376403" y="4036745"/>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8" name="Right Arrow 17"/>
          <p:cNvSpPr/>
          <p:nvPr/>
        </p:nvSpPr>
        <p:spPr>
          <a:xfrm>
            <a:off x="5890630" y="4036745"/>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9" name="Right Arrow 18"/>
          <p:cNvSpPr/>
          <p:nvPr/>
        </p:nvSpPr>
        <p:spPr>
          <a:xfrm>
            <a:off x="8404858" y="4036745"/>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0" name="Right Arrow 19"/>
          <p:cNvSpPr/>
          <p:nvPr/>
        </p:nvSpPr>
        <p:spPr>
          <a:xfrm>
            <a:off x="7158036" y="6260962"/>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1" name="Right Arrow 20"/>
          <p:cNvSpPr/>
          <p:nvPr/>
        </p:nvSpPr>
        <p:spPr>
          <a:xfrm>
            <a:off x="4512118" y="6260514"/>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2" name="Right Arrow 21"/>
          <p:cNvSpPr/>
          <p:nvPr/>
        </p:nvSpPr>
        <p:spPr>
          <a:xfrm>
            <a:off x="2254217" y="6260962"/>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3" name="Right Arrow 22"/>
          <p:cNvSpPr/>
          <p:nvPr/>
        </p:nvSpPr>
        <p:spPr>
          <a:xfrm>
            <a:off x="9575354" y="6260514"/>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4" name="Bent-Up Arrow 23"/>
          <p:cNvSpPr/>
          <p:nvPr/>
        </p:nvSpPr>
        <p:spPr>
          <a:xfrm rot="10800000">
            <a:off x="1364349" y="2623317"/>
            <a:ext cx="9966961" cy="234836"/>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5" name="Rectangle 24"/>
          <p:cNvSpPr/>
          <p:nvPr/>
        </p:nvSpPr>
        <p:spPr>
          <a:xfrm>
            <a:off x="11221582" y="2392888"/>
            <a:ext cx="109728" cy="2304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6" name="Bent-Up Arrow 25"/>
          <p:cNvSpPr/>
          <p:nvPr/>
        </p:nvSpPr>
        <p:spPr>
          <a:xfrm rot="10800000">
            <a:off x="206108" y="4769047"/>
            <a:ext cx="9966961" cy="234836"/>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7" name="Rectangle 26"/>
          <p:cNvSpPr/>
          <p:nvPr/>
        </p:nvSpPr>
        <p:spPr>
          <a:xfrm>
            <a:off x="10096259" y="4530948"/>
            <a:ext cx="76810" cy="28529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3590927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5996960" cy="970450"/>
          </a:xfrm>
        </p:spPr>
        <p:txBody>
          <a:bodyPr>
            <a:normAutofit fontScale="90000"/>
          </a:bodyPr>
          <a:lstStyle/>
          <a:p>
            <a:r>
              <a:rPr lang="en-US" dirty="0"/>
              <a:t>Worksheets will not be returned </a:t>
            </a:r>
          </a:p>
        </p:txBody>
      </p:sp>
      <p:sp>
        <p:nvSpPr>
          <p:cNvPr id="3" name="Content Placeholder 2"/>
          <p:cNvSpPr>
            <a:spLocks noGrp="1"/>
          </p:cNvSpPr>
          <p:nvPr>
            <p:ph idx="1"/>
          </p:nvPr>
        </p:nvSpPr>
        <p:spPr>
          <a:xfrm>
            <a:off x="-18218" y="1802787"/>
            <a:ext cx="7129716" cy="4058752"/>
          </a:xfrm>
          <a:effectLst/>
        </p:spPr>
        <p:txBody>
          <a:bodyPr>
            <a:normAutofit fontScale="85000" lnSpcReduction="20000"/>
          </a:bodyPr>
          <a:lstStyle/>
          <a:p>
            <a:r>
              <a:rPr lang="en-US" dirty="0"/>
              <a:t> In-class activities </a:t>
            </a:r>
            <a:r>
              <a:rPr lang="en-US" b="1" dirty="0">
                <a:solidFill>
                  <a:srgbClr val="FF0000"/>
                </a:solidFill>
              </a:rPr>
              <a:t>reinforce</a:t>
            </a:r>
            <a:r>
              <a:rPr lang="en-US" dirty="0"/>
              <a:t> what was covered in</a:t>
            </a:r>
          </a:p>
          <a:p>
            <a:pPr lvl="1"/>
            <a:r>
              <a:rPr lang="en-US" dirty="0"/>
              <a:t> Assigned reading</a:t>
            </a:r>
          </a:p>
          <a:p>
            <a:pPr lvl="1"/>
            <a:r>
              <a:rPr lang="en-US" dirty="0"/>
              <a:t> Assigned videos</a:t>
            </a:r>
          </a:p>
          <a:p>
            <a:pPr lvl="1"/>
            <a:r>
              <a:rPr lang="en-US" dirty="0"/>
              <a:t> Lecture</a:t>
            </a:r>
          </a:p>
          <a:p>
            <a:r>
              <a:rPr lang="en-US" dirty="0"/>
              <a:t> Worksheets </a:t>
            </a:r>
            <a:r>
              <a:rPr lang="en-US" b="1" dirty="0">
                <a:solidFill>
                  <a:srgbClr val="FF0000"/>
                </a:solidFill>
              </a:rPr>
              <a:t>do NOT include new material </a:t>
            </a:r>
            <a:r>
              <a:rPr lang="en-US" dirty="0"/>
              <a:t>that will be on exams</a:t>
            </a:r>
          </a:p>
          <a:p>
            <a:r>
              <a:rPr lang="en-US" dirty="0"/>
              <a:t> </a:t>
            </a:r>
            <a:r>
              <a:rPr lang="en-US" b="1" dirty="0">
                <a:solidFill>
                  <a:srgbClr val="FF0000"/>
                </a:solidFill>
              </a:rPr>
              <a:t>No need to study from worksheets</a:t>
            </a:r>
            <a:r>
              <a:rPr lang="en-US" dirty="0"/>
              <a:t> to be successful on exams</a:t>
            </a:r>
          </a:p>
          <a:p>
            <a:r>
              <a:rPr lang="en-US" dirty="0"/>
              <a:t> Feel free to </a:t>
            </a:r>
            <a:r>
              <a:rPr lang="en-US" b="1" dirty="0">
                <a:solidFill>
                  <a:srgbClr val="FF0000"/>
                </a:solidFill>
              </a:rPr>
              <a:t>take pictures of your worksheets </a:t>
            </a:r>
            <a:r>
              <a:rPr lang="en-US" dirty="0"/>
              <a:t>if you’d like</a:t>
            </a:r>
          </a:p>
          <a:p>
            <a:pPr marL="21790" indent="0">
              <a:buNone/>
            </a:pPr>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254248" y="857250"/>
            <a:ext cx="6858000" cy="5143500"/>
          </a:xfrm>
          <a:prstGeom prst="rect">
            <a:avLst/>
          </a:prstGeom>
        </p:spPr>
      </p:pic>
    </p:spTree>
    <p:extLst>
      <p:ext uri="{BB962C8B-B14F-4D97-AF65-F5344CB8AC3E}">
        <p14:creationId xmlns:p14="http://schemas.microsoft.com/office/powerpoint/2010/main" val="106491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entity relationship diagram?</a:t>
            </a:r>
          </a:p>
        </p:txBody>
      </p:sp>
      <p:sp>
        <p:nvSpPr>
          <p:cNvPr id="3" name="Content Placeholder 2"/>
          <p:cNvSpPr>
            <a:spLocks noGrp="1"/>
          </p:cNvSpPr>
          <p:nvPr>
            <p:ph idx="1"/>
          </p:nvPr>
        </p:nvSpPr>
        <p:spPr>
          <a:xfrm>
            <a:off x="609600" y="1752952"/>
            <a:ext cx="10972800" cy="5028848"/>
          </a:xfrm>
        </p:spPr>
        <p:txBody>
          <a:bodyPr>
            <a:normAutofit/>
          </a:bodyPr>
          <a:lstStyle/>
          <a:p>
            <a:r>
              <a:rPr lang="en-US" dirty="0">
                <a:effectLst/>
              </a:rPr>
              <a:t> An Entity Relationship Diagram (ERD) is a visual representation of different data using conventions that describe how these data are related to each other.</a:t>
            </a:r>
          </a:p>
        </p:txBody>
      </p:sp>
      <p:sp>
        <p:nvSpPr>
          <p:cNvPr id="4" name="Slide Number Placeholder 3"/>
          <p:cNvSpPr>
            <a:spLocks noGrp="1"/>
          </p:cNvSpPr>
          <p:nvPr>
            <p:ph type="sldNum" sz="quarter" idx="12"/>
          </p:nvPr>
        </p:nvSpPr>
        <p:spPr/>
        <p:txBody>
          <a:bodyPr/>
          <a:lstStyle/>
          <a:p>
            <a:fld id="{F0FAE603-1F90-B241-B3C8-35C47692136C}" type="slidenum">
              <a:rPr lang="en-US" smtClean="0"/>
              <a:pPr/>
              <a:t>4</a:t>
            </a:fld>
            <a:endParaRPr lang="en-US" dirty="0"/>
          </a:p>
        </p:txBody>
      </p:sp>
    </p:spTree>
    <p:extLst>
      <p:ext uri="{BB962C8B-B14F-4D97-AF65-F5344CB8AC3E}">
        <p14:creationId xmlns:p14="http://schemas.microsoft.com/office/powerpoint/2010/main" val="731100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02400" y="-68651"/>
            <a:ext cx="4330544" cy="461665"/>
          </a:xfrm>
          <a:prstGeom prst="rect">
            <a:avLst/>
          </a:prstGeom>
          <a:noFill/>
        </p:spPr>
        <p:txBody>
          <a:bodyPr wrap="none" rtlCol="0">
            <a:spAutoFit/>
          </a:bodyPr>
          <a:lstStyle/>
          <a:p>
            <a:r>
              <a:rPr lang="en-US" sz="2400" dirty="0"/>
              <a:t>Crow’s Foot Database Notation</a:t>
            </a:r>
          </a:p>
        </p:txBody>
      </p:sp>
      <p:pic>
        <p:nvPicPr>
          <p:cNvPr id="3" name="Picture 2"/>
          <p:cNvPicPr>
            <a:picLocks noChangeAspect="1"/>
          </p:cNvPicPr>
          <p:nvPr/>
        </p:nvPicPr>
        <p:blipFill>
          <a:blip r:embed="rId2"/>
          <a:stretch>
            <a:fillRect/>
          </a:stretch>
        </p:blipFill>
        <p:spPr>
          <a:xfrm>
            <a:off x="5588001" y="443234"/>
            <a:ext cx="7518400" cy="2254246"/>
          </a:xfrm>
          <a:prstGeom prst="rect">
            <a:avLst/>
          </a:prstGeom>
        </p:spPr>
      </p:pic>
      <p:pic>
        <p:nvPicPr>
          <p:cNvPr id="6" name="Picture 5"/>
          <p:cNvPicPr>
            <a:picLocks noChangeAspect="1"/>
          </p:cNvPicPr>
          <p:nvPr/>
        </p:nvPicPr>
        <p:blipFill>
          <a:blip r:embed="rId3"/>
          <a:stretch>
            <a:fillRect/>
          </a:stretch>
        </p:blipFill>
        <p:spPr>
          <a:xfrm>
            <a:off x="203201" y="1295401"/>
            <a:ext cx="4922399" cy="6303491"/>
          </a:xfrm>
          <a:prstGeom prst="rect">
            <a:avLst/>
          </a:prstGeom>
        </p:spPr>
      </p:pic>
      <p:sp>
        <p:nvSpPr>
          <p:cNvPr id="7" name="TextBox 6"/>
          <p:cNvSpPr txBox="1"/>
          <p:nvPr/>
        </p:nvSpPr>
        <p:spPr>
          <a:xfrm>
            <a:off x="304800" y="6390958"/>
            <a:ext cx="3604320" cy="461665"/>
          </a:xfrm>
          <a:prstGeom prst="rect">
            <a:avLst/>
          </a:prstGeom>
          <a:noFill/>
        </p:spPr>
        <p:txBody>
          <a:bodyPr wrap="none" rtlCol="0">
            <a:spAutoFit/>
          </a:bodyPr>
          <a:lstStyle/>
          <a:p>
            <a:r>
              <a:rPr lang="en-US" sz="2400" dirty="0"/>
              <a:t>Chen’s Database Notation</a:t>
            </a:r>
          </a:p>
        </p:txBody>
      </p:sp>
      <p:sp>
        <p:nvSpPr>
          <p:cNvPr id="4" name="TextBox 3"/>
          <p:cNvSpPr txBox="1"/>
          <p:nvPr/>
        </p:nvSpPr>
        <p:spPr>
          <a:xfrm>
            <a:off x="5181600" y="2423160"/>
            <a:ext cx="6705600" cy="4081117"/>
          </a:xfrm>
          <a:prstGeom prst="rect">
            <a:avLst/>
          </a:prstGeom>
          <a:noFill/>
        </p:spPr>
        <p:txBody>
          <a:bodyPr wrap="square" rtlCol="0">
            <a:spAutoFit/>
          </a:bodyPr>
          <a:lstStyle/>
          <a:p>
            <a:r>
              <a:rPr lang="en-US" sz="2880" dirty="0"/>
              <a:t>A shopper walks into a store to buy an item.  When the shopper makes a purchase, the system is updated with information about the person, including their name, loyalty card id and zip code.  The store also records which items were purchased, including details like item name, price and item source.  </a:t>
            </a:r>
          </a:p>
          <a:p>
            <a:endParaRPr lang="en-US" sz="2880" dirty="0"/>
          </a:p>
        </p:txBody>
      </p:sp>
    </p:spTree>
    <p:extLst>
      <p:ext uri="{BB962C8B-B14F-4D97-AF65-F5344CB8AC3E}">
        <p14:creationId xmlns:p14="http://schemas.microsoft.com/office/powerpoint/2010/main" val="1171348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2644734" y="0"/>
            <a:ext cx="6902532" cy="6858000"/>
          </a:xfrm>
          <a:prstGeom prst="rect">
            <a:avLst/>
          </a:prstGeom>
        </p:spPr>
      </p:pic>
    </p:spTree>
    <p:extLst>
      <p:ext uri="{BB962C8B-B14F-4D97-AF65-F5344CB8AC3E}">
        <p14:creationId xmlns:p14="http://schemas.microsoft.com/office/powerpoint/2010/main" val="1961651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Entity Relationship Diagrams - 2</a:t>
            </a:r>
          </a:p>
        </p:txBody>
      </p:sp>
      <p:sp>
        <p:nvSpPr>
          <p:cNvPr id="3" name="TextBox 2"/>
          <p:cNvSpPr txBox="1"/>
          <p:nvPr/>
        </p:nvSpPr>
        <p:spPr>
          <a:xfrm>
            <a:off x="914400" y="1855304"/>
            <a:ext cx="10353157" cy="2954655"/>
          </a:xfrm>
          <a:prstGeom prst="rect">
            <a:avLst/>
          </a:prstGeom>
          <a:noFill/>
        </p:spPr>
        <p:txBody>
          <a:bodyPr wrap="square" rtlCol="0">
            <a:spAutoFit/>
          </a:bodyPr>
          <a:lstStyle/>
          <a:p>
            <a:r>
              <a:rPr lang="en-US" sz="2400" dirty="0"/>
              <a:t>What:</a:t>
            </a:r>
          </a:p>
          <a:p>
            <a:pPr marL="285750" indent="-285750">
              <a:buFont typeface="Arial" panose="020B0604020202020204" pitchFamily="34" charset="0"/>
              <a:buChar char="•"/>
            </a:pPr>
            <a:r>
              <a:rPr lang="en-US" sz="2400" dirty="0"/>
              <a:t>Construct a </a:t>
            </a:r>
            <a:r>
              <a:rPr lang="en-US" sz="2400"/>
              <a:t>more complex </a:t>
            </a:r>
            <a:r>
              <a:rPr lang="en-US" sz="2400" dirty="0"/>
              <a:t>entity relationship diagram from provided story</a:t>
            </a:r>
          </a:p>
          <a:p>
            <a:pPr marL="285750" indent="-285750">
              <a:buFont typeface="Arial" panose="020B0604020202020204" pitchFamily="34" charset="0"/>
              <a:buChar char="•"/>
            </a:pPr>
            <a:endParaRPr lang="en-US" sz="2400" dirty="0"/>
          </a:p>
          <a:p>
            <a:r>
              <a:rPr lang="en-US" sz="2400" dirty="0"/>
              <a:t>Why:</a:t>
            </a:r>
          </a:p>
          <a:p>
            <a:pPr marL="285750" indent="-285750">
              <a:buFont typeface="Arial" panose="020B0604020202020204" pitchFamily="34" charset="0"/>
              <a:buChar char="•"/>
            </a:pPr>
            <a:r>
              <a:rPr lang="en-US" sz="2400" dirty="0"/>
              <a:t>ERDs model the </a:t>
            </a:r>
            <a:r>
              <a:rPr lang="en-US" sz="2400" i="1" dirty="0"/>
              <a:t>information </a:t>
            </a:r>
            <a:r>
              <a:rPr lang="en-US" sz="2400" dirty="0"/>
              <a:t>required for a process</a:t>
            </a:r>
          </a:p>
          <a:p>
            <a:pPr marL="285750" indent="-285750">
              <a:buFont typeface="Arial" panose="020B0604020202020204" pitchFamily="34" charset="0"/>
              <a:buChar char="•"/>
            </a:pPr>
            <a:r>
              <a:rPr lang="en-US" sz="2400" dirty="0"/>
              <a:t>ERDs supplement swim lane diagrams and complete a bigger picture</a:t>
            </a:r>
          </a:p>
          <a:p>
            <a:pPr marL="285750" indent="-285750">
              <a:buFont typeface="Arial" panose="020B0604020202020204" pitchFamily="34" charset="0"/>
              <a:buChar char="•"/>
            </a:pPr>
            <a:r>
              <a:rPr lang="en-US" sz="2400" b="1" dirty="0"/>
              <a:t>ERDs are on every exam</a:t>
            </a:r>
          </a:p>
          <a:p>
            <a:pPr marL="285750" indent="-285750">
              <a:buFont typeface="Arial" panose="020B0604020202020204" pitchFamily="34" charset="0"/>
              <a:buChar cha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7495" y="5017466"/>
            <a:ext cx="2466975" cy="1847850"/>
          </a:xfrm>
          <a:prstGeom prst="rect">
            <a:avLst/>
          </a:prstGeom>
        </p:spPr>
      </p:pic>
    </p:spTree>
    <p:extLst>
      <p:ext uri="{BB962C8B-B14F-4D97-AF65-F5344CB8AC3E}">
        <p14:creationId xmlns:p14="http://schemas.microsoft.com/office/powerpoint/2010/main" val="307070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Solution</a:t>
            </a:r>
          </a:p>
        </p:txBody>
      </p:sp>
    </p:spTree>
    <p:extLst>
      <p:ext uri="{BB962C8B-B14F-4D97-AF65-F5344CB8AC3E}">
        <p14:creationId xmlns:p14="http://schemas.microsoft.com/office/powerpoint/2010/main" val="1441407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6669" y="-3618"/>
            <a:ext cx="11262946" cy="6840378"/>
          </a:xfrm>
          <a:prstGeom prst="rect">
            <a:avLst/>
          </a:prstGeom>
        </p:spPr>
      </p:pic>
    </p:spTree>
    <p:extLst>
      <p:ext uri="{BB962C8B-B14F-4D97-AF65-F5344CB8AC3E}">
        <p14:creationId xmlns:p14="http://schemas.microsoft.com/office/powerpoint/2010/main" val="40244854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S2101">
  <a:themeElements>
    <a:clrScheme name="Custom 2">
      <a:dk1>
        <a:sysClr val="windowText" lastClr="000000"/>
      </a:dk1>
      <a:lt1>
        <a:srgbClr val="000000"/>
      </a:lt1>
      <a:dk2>
        <a:srgbClr val="212123"/>
      </a:dk2>
      <a:lt2>
        <a:srgbClr val="000000"/>
      </a:lt2>
      <a:accent1>
        <a:srgbClr val="BC451B"/>
      </a:accent1>
      <a:accent2>
        <a:srgbClr val="D3BA68"/>
      </a:accent2>
      <a:accent3>
        <a:srgbClr val="BB8640"/>
      </a:accent3>
      <a:accent4>
        <a:srgbClr val="AD9277"/>
      </a:accent4>
      <a:accent5>
        <a:srgbClr val="A55A43"/>
      </a:accent5>
      <a:accent6>
        <a:srgbClr val="AD9D7B"/>
      </a:accent6>
      <a:hlink>
        <a:srgbClr val="D1521A"/>
      </a:hlink>
      <a:folHlink>
        <a:srgbClr val="8D3314"/>
      </a:folHlink>
    </a:clrScheme>
    <a:fontScheme name="Custom 1">
      <a:majorFont>
        <a:latin typeface="Calisto MT"/>
        <a:ea typeface=""/>
        <a:cs typeface=""/>
      </a:majorFont>
      <a:minorFont>
        <a:latin typeface="Calisto MT"/>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MIS2101" id="{7E5A1943-F3D9-4B47-87F6-9DF358A3327A}" vid="{A5A6AC39-4692-4884-9D7F-302E3AEF47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MIS2101</Template>
  <TotalTime>210</TotalTime>
  <Words>343</Words>
  <Application>Microsoft Office PowerPoint</Application>
  <PresentationFormat>Widescreen</PresentationFormat>
  <Paragraphs>65</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Calisto MT</vt:lpstr>
      <vt:lpstr>Trebuchet MS</vt:lpstr>
      <vt:lpstr>Wingdings 2</vt:lpstr>
      <vt:lpstr>MIS2101</vt:lpstr>
      <vt:lpstr>Entity Relationship Diagrams - 2</vt:lpstr>
      <vt:lpstr>Roadmap</vt:lpstr>
      <vt:lpstr>Worksheets will not be returned </vt:lpstr>
      <vt:lpstr>What is a entity relationship diagram?</vt:lpstr>
      <vt:lpstr>PowerPoint Presentation</vt:lpstr>
      <vt:lpstr>PowerPoint Presentation</vt:lpstr>
      <vt:lpstr>Entity Relationship Diagrams - 2</vt:lpstr>
      <vt:lpstr>Possible Solution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Swim Lane Diagrams - 1</dc:title>
  <dc:creator>rebbarocker@yahoo.com</dc:creator>
  <cp:lastModifiedBy>Mart Doyle</cp:lastModifiedBy>
  <cp:revision>16</cp:revision>
  <dcterms:created xsi:type="dcterms:W3CDTF">2017-01-14T02:09:44Z</dcterms:created>
  <dcterms:modified xsi:type="dcterms:W3CDTF">2017-02-08T15:11:23Z</dcterms:modified>
</cp:coreProperties>
</file>