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1" r:id="rId3"/>
    <p:sldId id="262" r:id="rId4"/>
    <p:sldId id="258" r:id="rId5"/>
    <p:sldId id="259" r:id="rId6"/>
    <p:sldId id="260" r:id="rId7"/>
    <p:sldId id="261" r:id="rId8"/>
    <p:sldId id="265" r:id="rId9"/>
    <p:sldId id="267" r:id="rId10"/>
    <p:sldId id="282" r:id="rId11"/>
    <p:sldId id="266" r:id="rId12"/>
    <p:sldId id="285" r:id="rId13"/>
    <p:sldId id="269" r:id="rId14"/>
    <p:sldId id="277" r:id="rId15"/>
    <p:sldId id="278" r:id="rId16"/>
    <p:sldId id="279" r:id="rId17"/>
    <p:sldId id="283" r:id="rId18"/>
    <p:sldId id="28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1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5328" autoAdjust="0"/>
  </p:normalViewPr>
  <p:slideViewPr>
    <p:cSldViewPr snapToGrid="0">
      <p:cViewPr varScale="1">
        <p:scale>
          <a:sx n="48" d="100"/>
          <a:sy n="48" d="100"/>
        </p:scale>
        <p:origin x="1334" y="4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3.xml.rels><?xml version="1.0" encoding="UTF-8" standalone="yes"?>
<Relationships xmlns="http://schemas.openxmlformats.org/package/2006/relationships"><Relationship Id="rId2" Type="http://schemas.openxmlformats.org/officeDocument/2006/relationships/hyperlink" Target="http://community.mis.temple.edu/" TargetMode="External"/><Relationship Id="rId1" Type="http://schemas.openxmlformats.org/officeDocument/2006/relationships/hyperlink" Target="http://eportfolios.fox.temple.edu/"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diagrams/_rels/drawing13.xml.rels><?xml version="1.0" encoding="UTF-8" standalone="yes"?>
<Relationships xmlns="http://schemas.openxmlformats.org/package/2006/relationships"><Relationship Id="rId2" Type="http://schemas.openxmlformats.org/officeDocument/2006/relationships/hyperlink" Target="http://community.mis.temple.edu/" TargetMode="External"/><Relationship Id="rId1" Type="http://schemas.openxmlformats.org/officeDocument/2006/relationships/hyperlink" Target="http://eportfolios.fox.temple.edu/"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0F564-ACDF-408C-9B54-64F565ECFDD1}" type="doc">
      <dgm:prSet loTypeId="urn:microsoft.com/office/officeart/2005/8/layout/equation2" loCatId="process" qsTypeId="urn:microsoft.com/office/officeart/2005/8/quickstyle/simple5" qsCatId="simple" csTypeId="urn:microsoft.com/office/officeart/2005/8/colors/colorful5" csCatId="colorful" phldr="1"/>
      <dgm:spPr/>
      <dgm:t>
        <a:bodyPr/>
        <a:lstStyle/>
        <a:p>
          <a:endParaRPr lang="en-US"/>
        </a:p>
      </dgm:t>
    </dgm:pt>
    <dgm:pt modelId="{F795FAD0-48B6-432A-9248-85682FF9CF9B}">
      <dgm:prSet/>
      <dgm:spPr/>
      <dgm:t>
        <a:bodyPr/>
        <a:lstStyle/>
        <a:p>
          <a:pPr rtl="0"/>
          <a:r>
            <a:rPr lang="en-US" dirty="0" smtClean="0"/>
            <a:t>TOPICS</a:t>
          </a:r>
          <a:endParaRPr lang="en-US" dirty="0"/>
        </a:p>
      </dgm:t>
    </dgm:pt>
    <dgm:pt modelId="{FB76D0A1-6211-4C11-BF74-B9382779E7C5}" type="parTrans" cxnId="{A3B4299D-9DF7-44AC-B344-2F3B0DB8B6BB}">
      <dgm:prSet/>
      <dgm:spPr/>
      <dgm:t>
        <a:bodyPr/>
        <a:lstStyle/>
        <a:p>
          <a:endParaRPr lang="en-US"/>
        </a:p>
      </dgm:t>
    </dgm:pt>
    <dgm:pt modelId="{871DF6BD-E4B4-45DF-B091-9DA6A2FFA33E}" type="sibTrans" cxnId="{A3B4299D-9DF7-44AC-B344-2F3B0DB8B6BB}">
      <dgm:prSet/>
      <dgm:spPr/>
      <dgm:t>
        <a:bodyPr/>
        <a:lstStyle/>
        <a:p>
          <a:endParaRPr lang="en-US" dirty="0"/>
        </a:p>
      </dgm:t>
    </dgm:pt>
    <dgm:pt modelId="{7E502C6B-0C80-42A3-86DE-404BA95F88A6}">
      <dgm:prSet/>
      <dgm:spPr/>
      <dgm:t>
        <a:bodyPr/>
        <a:lstStyle/>
        <a:p>
          <a:pPr rtl="0"/>
          <a:r>
            <a:rPr lang="en-US" dirty="0" smtClean="0"/>
            <a:t>Individual branding and reputation management</a:t>
          </a:r>
          <a:endParaRPr lang="en-US" dirty="0"/>
        </a:p>
      </dgm:t>
    </dgm:pt>
    <dgm:pt modelId="{BEB289E8-5EC2-46FA-BB15-DFC1C76C815C}" type="parTrans" cxnId="{D1AB27C6-B16D-40CF-8D6F-005856962643}">
      <dgm:prSet/>
      <dgm:spPr/>
      <dgm:t>
        <a:bodyPr/>
        <a:lstStyle/>
        <a:p>
          <a:endParaRPr lang="en-US"/>
        </a:p>
      </dgm:t>
    </dgm:pt>
    <dgm:pt modelId="{1684BFC8-F1A9-412A-80F4-2C98233EBA56}" type="sibTrans" cxnId="{D1AB27C6-B16D-40CF-8D6F-005856962643}">
      <dgm:prSet/>
      <dgm:spPr/>
      <dgm:t>
        <a:bodyPr/>
        <a:lstStyle/>
        <a:p>
          <a:endParaRPr lang="en-US"/>
        </a:p>
      </dgm:t>
    </dgm:pt>
    <dgm:pt modelId="{FD9E44AF-DA75-433C-889D-BC610223AB58}">
      <dgm:prSet/>
      <dgm:spPr/>
      <dgm:t>
        <a:bodyPr/>
        <a:lstStyle/>
        <a:p>
          <a:pPr rtl="0"/>
          <a:r>
            <a:rPr lang="en-US" dirty="0" smtClean="0"/>
            <a:t>TECHNOLOGIES</a:t>
          </a:r>
          <a:endParaRPr lang="en-US" dirty="0"/>
        </a:p>
      </dgm:t>
    </dgm:pt>
    <dgm:pt modelId="{6E91D5E8-43E6-4CF4-A13A-0367F7EF5F02}" type="parTrans" cxnId="{293D11F3-161E-473E-A97E-4889A62B5998}">
      <dgm:prSet/>
      <dgm:spPr/>
      <dgm:t>
        <a:bodyPr/>
        <a:lstStyle/>
        <a:p>
          <a:endParaRPr lang="en-US"/>
        </a:p>
      </dgm:t>
    </dgm:pt>
    <dgm:pt modelId="{F45543B6-34C1-472A-99F3-8BA86BDFCBD5}" type="sibTrans" cxnId="{293D11F3-161E-473E-A97E-4889A62B5998}">
      <dgm:prSet/>
      <dgm:spPr/>
      <dgm:t>
        <a:bodyPr/>
        <a:lstStyle/>
        <a:p>
          <a:endParaRPr lang="en-US"/>
        </a:p>
      </dgm:t>
    </dgm:pt>
    <dgm:pt modelId="{D99F75D7-E254-4C96-AB56-72C47A688D14}">
      <dgm:prSet/>
      <dgm:spPr/>
      <dgm:t>
        <a:bodyPr/>
        <a:lstStyle/>
        <a:p>
          <a:r>
            <a:rPr lang="en-US" dirty="0" smtClean="0"/>
            <a:t>Digital identity and portfolio</a:t>
          </a:r>
        </a:p>
      </dgm:t>
    </dgm:pt>
    <dgm:pt modelId="{C552C21B-CA1F-40C9-9E2D-D693189B7B79}" type="parTrans" cxnId="{75A47402-54DD-4DE2-8EFC-ED722547BFF5}">
      <dgm:prSet/>
      <dgm:spPr/>
      <dgm:t>
        <a:bodyPr/>
        <a:lstStyle/>
        <a:p>
          <a:endParaRPr lang="en-US"/>
        </a:p>
      </dgm:t>
    </dgm:pt>
    <dgm:pt modelId="{9CC92F62-8812-440C-A44A-B81948F7B80C}" type="sibTrans" cxnId="{75A47402-54DD-4DE2-8EFC-ED722547BFF5}">
      <dgm:prSet/>
      <dgm:spPr/>
      <dgm:t>
        <a:bodyPr/>
        <a:lstStyle/>
        <a:p>
          <a:endParaRPr lang="en-US"/>
        </a:p>
      </dgm:t>
    </dgm:pt>
    <dgm:pt modelId="{81D12F46-8D17-49AD-9597-8B0C1AE4F2C9}">
      <dgm:prSet/>
      <dgm:spPr/>
      <dgm:t>
        <a:bodyPr/>
        <a:lstStyle/>
        <a:p>
          <a:r>
            <a:rPr lang="en-US" dirty="0" smtClean="0"/>
            <a:t>Search neutrality</a:t>
          </a:r>
        </a:p>
      </dgm:t>
    </dgm:pt>
    <dgm:pt modelId="{E6526A9E-1141-47F8-BEEF-8912A4607D10}" type="parTrans" cxnId="{060ABC7F-CD71-4698-86CF-6D8CB821EECE}">
      <dgm:prSet/>
      <dgm:spPr/>
      <dgm:t>
        <a:bodyPr/>
        <a:lstStyle/>
        <a:p>
          <a:endParaRPr lang="en-US"/>
        </a:p>
      </dgm:t>
    </dgm:pt>
    <dgm:pt modelId="{60C4F865-1196-4E6D-AD19-222A1148FDDC}" type="sibTrans" cxnId="{060ABC7F-CD71-4698-86CF-6D8CB821EECE}">
      <dgm:prSet/>
      <dgm:spPr/>
      <dgm:t>
        <a:bodyPr/>
        <a:lstStyle/>
        <a:p>
          <a:endParaRPr lang="en-US"/>
        </a:p>
      </dgm:t>
    </dgm:pt>
    <dgm:pt modelId="{45725FB9-0D10-434F-98ED-31DADCF86345}">
      <dgm:prSet/>
      <dgm:spPr/>
      <dgm:t>
        <a:bodyPr/>
        <a:lstStyle/>
        <a:p>
          <a:r>
            <a:rPr lang="en-US" dirty="0" smtClean="0"/>
            <a:t>Communities of practice</a:t>
          </a:r>
        </a:p>
      </dgm:t>
    </dgm:pt>
    <dgm:pt modelId="{41BB89AC-9886-4D07-B68B-01AA003F0DCB}" type="parTrans" cxnId="{51EA3F5C-BBE3-46CF-89E0-1FC867514458}">
      <dgm:prSet/>
      <dgm:spPr/>
      <dgm:t>
        <a:bodyPr/>
        <a:lstStyle/>
        <a:p>
          <a:endParaRPr lang="en-US"/>
        </a:p>
      </dgm:t>
    </dgm:pt>
    <dgm:pt modelId="{6D5CCB19-6E7F-4398-A106-BE841BCA974A}" type="sibTrans" cxnId="{51EA3F5C-BBE3-46CF-89E0-1FC867514458}">
      <dgm:prSet/>
      <dgm:spPr/>
      <dgm:t>
        <a:bodyPr/>
        <a:lstStyle/>
        <a:p>
          <a:endParaRPr lang="en-US"/>
        </a:p>
      </dgm:t>
    </dgm:pt>
    <dgm:pt modelId="{3F479832-3463-4980-B596-673F97AFF1E7}">
      <dgm:prSet/>
      <dgm:spPr/>
      <dgm:t>
        <a:bodyPr/>
        <a:lstStyle/>
        <a:p>
          <a:pPr rtl="0"/>
          <a:r>
            <a:rPr lang="en-US" dirty="0" smtClean="0"/>
            <a:t>Community platform</a:t>
          </a:r>
          <a:endParaRPr lang="en-US" dirty="0"/>
        </a:p>
      </dgm:t>
    </dgm:pt>
    <dgm:pt modelId="{EC021A3D-E2DB-4B4C-ABD1-5F54F330B1C0}" type="parTrans" cxnId="{F4D8293D-4DE3-4CEC-B805-6F78F6E51F6A}">
      <dgm:prSet/>
      <dgm:spPr/>
      <dgm:t>
        <a:bodyPr/>
        <a:lstStyle/>
        <a:p>
          <a:endParaRPr lang="en-US"/>
        </a:p>
      </dgm:t>
    </dgm:pt>
    <dgm:pt modelId="{E41B881D-88F4-4B98-BD98-C3FA93F65256}" type="sibTrans" cxnId="{F4D8293D-4DE3-4CEC-B805-6F78F6E51F6A}">
      <dgm:prSet/>
      <dgm:spPr/>
      <dgm:t>
        <a:bodyPr/>
        <a:lstStyle/>
        <a:p>
          <a:endParaRPr lang="en-US"/>
        </a:p>
      </dgm:t>
    </dgm:pt>
    <dgm:pt modelId="{99A02AEA-27A9-41BB-8FCE-4D9EDE774C09}">
      <dgm:prSet/>
      <dgm:spPr/>
      <dgm:t>
        <a:bodyPr/>
        <a:lstStyle/>
        <a:p>
          <a:pPr rtl="0"/>
          <a:r>
            <a:rPr lang="en-US" dirty="0" smtClean="0"/>
            <a:t>Cloud system architecture</a:t>
          </a:r>
          <a:endParaRPr lang="en-US" dirty="0"/>
        </a:p>
      </dgm:t>
    </dgm:pt>
    <dgm:pt modelId="{690E572E-2F0E-4825-8BF8-8347FE61BF5B}" type="parTrans" cxnId="{A49B7058-EB6C-4002-86F9-6A820B3E3321}">
      <dgm:prSet/>
      <dgm:spPr/>
      <dgm:t>
        <a:bodyPr/>
        <a:lstStyle/>
        <a:p>
          <a:endParaRPr lang="en-US"/>
        </a:p>
      </dgm:t>
    </dgm:pt>
    <dgm:pt modelId="{7C932529-D8B0-46C5-A1BD-85880F763FAB}" type="sibTrans" cxnId="{A49B7058-EB6C-4002-86F9-6A820B3E3321}">
      <dgm:prSet/>
      <dgm:spPr/>
      <dgm:t>
        <a:bodyPr/>
        <a:lstStyle/>
        <a:p>
          <a:endParaRPr lang="en-US"/>
        </a:p>
      </dgm:t>
    </dgm:pt>
    <dgm:pt modelId="{D8897C4E-8638-438E-A659-8D7780B8FA42}">
      <dgm:prSet/>
      <dgm:spPr/>
      <dgm:t>
        <a:bodyPr/>
        <a:lstStyle/>
        <a:p>
          <a:pPr rtl="0"/>
          <a:r>
            <a:rPr lang="en-US" smtClean="0"/>
            <a:t>E-portfolio</a:t>
          </a:r>
          <a:endParaRPr lang="en-US"/>
        </a:p>
      </dgm:t>
    </dgm:pt>
    <dgm:pt modelId="{0013FB09-0292-468A-90B9-3D585DB21A5F}" type="parTrans" cxnId="{6B7EB381-85AC-45B9-97EC-290A9DA24B77}">
      <dgm:prSet/>
      <dgm:spPr/>
      <dgm:t>
        <a:bodyPr/>
        <a:lstStyle/>
        <a:p>
          <a:endParaRPr lang="en-US"/>
        </a:p>
      </dgm:t>
    </dgm:pt>
    <dgm:pt modelId="{D2E2A776-5B8D-4E99-8834-F60DA3413F02}" type="sibTrans" cxnId="{6B7EB381-85AC-45B9-97EC-290A9DA24B77}">
      <dgm:prSet/>
      <dgm:spPr/>
      <dgm:t>
        <a:bodyPr/>
        <a:lstStyle/>
        <a:p>
          <a:endParaRPr lang="en-US"/>
        </a:p>
      </dgm:t>
    </dgm:pt>
    <dgm:pt modelId="{C96B5789-407F-45A0-9708-D15DD4142835}">
      <dgm:prSet/>
      <dgm:spPr/>
      <dgm:t>
        <a:bodyPr/>
        <a:lstStyle/>
        <a:p>
          <a:pPr rtl="0"/>
          <a:r>
            <a:rPr lang="en-US" dirty="0" smtClean="0"/>
            <a:t>Web analytics</a:t>
          </a:r>
          <a:endParaRPr lang="en-US" dirty="0"/>
        </a:p>
      </dgm:t>
    </dgm:pt>
    <dgm:pt modelId="{E02DEDF0-2EF4-40B7-B73A-1AC67331C84B}" type="parTrans" cxnId="{18406379-BD15-40B4-9241-0ABEBC77C4A4}">
      <dgm:prSet/>
      <dgm:spPr/>
      <dgm:t>
        <a:bodyPr/>
        <a:lstStyle/>
        <a:p>
          <a:endParaRPr lang="en-US"/>
        </a:p>
      </dgm:t>
    </dgm:pt>
    <dgm:pt modelId="{931C0A6B-26B8-4A0A-A8D0-F430428A97C8}" type="sibTrans" cxnId="{18406379-BD15-40B4-9241-0ABEBC77C4A4}">
      <dgm:prSet/>
      <dgm:spPr/>
      <dgm:t>
        <a:bodyPr/>
        <a:lstStyle/>
        <a:p>
          <a:endParaRPr lang="en-US"/>
        </a:p>
      </dgm:t>
    </dgm:pt>
    <dgm:pt modelId="{1DF3A948-BDE5-439E-BF73-C9693F255FF6}">
      <dgm:prSet/>
      <dgm:spPr/>
      <dgm:t>
        <a:bodyPr/>
        <a:lstStyle/>
        <a:p>
          <a:pPr rtl="0"/>
          <a:r>
            <a:rPr lang="en-US" dirty="0" smtClean="0"/>
            <a:t>SEO</a:t>
          </a:r>
          <a:endParaRPr lang="en-US" dirty="0"/>
        </a:p>
      </dgm:t>
    </dgm:pt>
    <dgm:pt modelId="{C46D5292-C7F8-492C-B4F8-28172CD84072}" type="parTrans" cxnId="{0510F3ED-8FAB-4D8B-B194-2C3372466626}">
      <dgm:prSet/>
      <dgm:spPr/>
      <dgm:t>
        <a:bodyPr/>
        <a:lstStyle/>
        <a:p>
          <a:endParaRPr lang="en-US"/>
        </a:p>
      </dgm:t>
    </dgm:pt>
    <dgm:pt modelId="{C81BF416-A713-4CD0-8EBA-8D09E436B568}" type="sibTrans" cxnId="{0510F3ED-8FAB-4D8B-B194-2C3372466626}">
      <dgm:prSet/>
      <dgm:spPr/>
      <dgm:t>
        <a:bodyPr/>
        <a:lstStyle/>
        <a:p>
          <a:endParaRPr lang="en-US"/>
        </a:p>
      </dgm:t>
    </dgm:pt>
    <dgm:pt modelId="{7639CA53-E801-4525-B034-0DC1035B858D}">
      <dgm:prSet/>
      <dgm:spPr/>
      <dgm:t>
        <a:bodyPr/>
        <a:lstStyle/>
        <a:p>
          <a:r>
            <a:rPr lang="en-US" dirty="0" smtClean="0"/>
            <a:t>Privacy</a:t>
          </a:r>
        </a:p>
      </dgm:t>
    </dgm:pt>
    <dgm:pt modelId="{6D12608C-3D34-4515-87FD-75FB66B4292B}" type="parTrans" cxnId="{439E761F-DE58-4F56-8191-84CBE65468AA}">
      <dgm:prSet/>
      <dgm:spPr/>
      <dgm:t>
        <a:bodyPr/>
        <a:lstStyle/>
        <a:p>
          <a:endParaRPr lang="en-US"/>
        </a:p>
      </dgm:t>
    </dgm:pt>
    <dgm:pt modelId="{65E7483E-A576-4256-9D82-888F8510FBA3}" type="sibTrans" cxnId="{439E761F-DE58-4F56-8191-84CBE65468AA}">
      <dgm:prSet/>
      <dgm:spPr/>
      <dgm:t>
        <a:bodyPr/>
        <a:lstStyle/>
        <a:p>
          <a:endParaRPr lang="en-US"/>
        </a:p>
      </dgm:t>
    </dgm:pt>
    <dgm:pt modelId="{D6625C84-32D8-4531-B64A-4891C3AF75AB}" type="pres">
      <dgm:prSet presAssocID="{BD10F564-ACDF-408C-9B54-64F565ECFDD1}" presName="Name0" presStyleCnt="0">
        <dgm:presLayoutVars>
          <dgm:dir/>
          <dgm:resizeHandles val="exact"/>
        </dgm:presLayoutVars>
      </dgm:prSet>
      <dgm:spPr/>
      <dgm:t>
        <a:bodyPr/>
        <a:lstStyle/>
        <a:p>
          <a:endParaRPr lang="en-US"/>
        </a:p>
      </dgm:t>
    </dgm:pt>
    <dgm:pt modelId="{930C3737-05CF-4B84-B1D6-3173A3006FF8}" type="pres">
      <dgm:prSet presAssocID="{BD10F564-ACDF-408C-9B54-64F565ECFDD1}" presName="vNodes" presStyleCnt="0"/>
      <dgm:spPr/>
      <dgm:t>
        <a:bodyPr/>
        <a:lstStyle/>
        <a:p>
          <a:endParaRPr lang="en-US"/>
        </a:p>
      </dgm:t>
    </dgm:pt>
    <dgm:pt modelId="{87D5570A-661D-4471-8496-34985631DBAA}" type="pres">
      <dgm:prSet presAssocID="{F795FAD0-48B6-432A-9248-85682FF9CF9B}" presName="node" presStyleLbl="node1" presStyleIdx="0" presStyleCnt="2">
        <dgm:presLayoutVars>
          <dgm:bulletEnabled val="1"/>
        </dgm:presLayoutVars>
      </dgm:prSet>
      <dgm:spPr/>
      <dgm:t>
        <a:bodyPr/>
        <a:lstStyle/>
        <a:p>
          <a:endParaRPr lang="en-US"/>
        </a:p>
      </dgm:t>
    </dgm:pt>
    <dgm:pt modelId="{72127FF8-36CC-4E87-99DB-7CB10426F812}" type="pres">
      <dgm:prSet presAssocID="{BD10F564-ACDF-408C-9B54-64F565ECFDD1}" presName="sibTransLast" presStyleLbl="sibTrans2D1" presStyleIdx="0" presStyleCnt="1" custScaleX="161509" custScaleY="123531"/>
      <dgm:spPr/>
      <dgm:t>
        <a:bodyPr/>
        <a:lstStyle/>
        <a:p>
          <a:endParaRPr lang="en-US"/>
        </a:p>
      </dgm:t>
    </dgm:pt>
    <dgm:pt modelId="{50270A76-0FA6-4294-B727-787004156080}" type="pres">
      <dgm:prSet presAssocID="{BD10F564-ACDF-408C-9B54-64F565ECFDD1}" presName="connectorText" presStyleLbl="sibTrans2D1" presStyleIdx="0" presStyleCnt="1"/>
      <dgm:spPr/>
      <dgm:t>
        <a:bodyPr/>
        <a:lstStyle/>
        <a:p>
          <a:endParaRPr lang="en-US"/>
        </a:p>
      </dgm:t>
    </dgm:pt>
    <dgm:pt modelId="{37FD73B5-1CBF-44E7-8B26-CAEDAB9684B9}" type="pres">
      <dgm:prSet presAssocID="{BD10F564-ACDF-408C-9B54-64F565ECFDD1}" presName="lastNode" presStyleLbl="node1" presStyleIdx="1" presStyleCnt="2">
        <dgm:presLayoutVars>
          <dgm:bulletEnabled val="1"/>
        </dgm:presLayoutVars>
      </dgm:prSet>
      <dgm:spPr/>
      <dgm:t>
        <a:bodyPr/>
        <a:lstStyle/>
        <a:p>
          <a:endParaRPr lang="en-US"/>
        </a:p>
      </dgm:t>
    </dgm:pt>
  </dgm:ptLst>
  <dgm:cxnLst>
    <dgm:cxn modelId="{060ABC7F-CD71-4698-86CF-6D8CB821EECE}" srcId="{F795FAD0-48B6-432A-9248-85682FF9CF9B}" destId="{81D12F46-8D17-49AD-9597-8B0C1AE4F2C9}" srcOrd="3" destOrd="0" parTransId="{E6526A9E-1141-47F8-BEEF-8912A4607D10}" sibTransId="{60C4F865-1196-4E6D-AD19-222A1148FDDC}"/>
    <dgm:cxn modelId="{17FE9F04-778A-4494-B1C4-B83006168A25}" type="presOf" srcId="{7639CA53-E801-4525-B034-0DC1035B858D}" destId="{87D5570A-661D-4471-8496-34985631DBAA}" srcOrd="0" destOrd="3" presId="urn:microsoft.com/office/officeart/2005/8/layout/equation2"/>
    <dgm:cxn modelId="{4B229DB4-DD13-479B-97DD-40B5C881AA1E}" type="presOf" srcId="{D8897C4E-8638-438E-A659-8D7780B8FA42}" destId="{37FD73B5-1CBF-44E7-8B26-CAEDAB9684B9}" srcOrd="0" destOrd="3" presId="urn:microsoft.com/office/officeart/2005/8/layout/equation2"/>
    <dgm:cxn modelId="{39AC8F0F-6076-4E20-A564-E59026431F21}" type="presOf" srcId="{1DF3A948-BDE5-439E-BF73-C9693F255FF6}" destId="{37FD73B5-1CBF-44E7-8B26-CAEDAB9684B9}" srcOrd="0" destOrd="5" presId="urn:microsoft.com/office/officeart/2005/8/layout/equation2"/>
    <dgm:cxn modelId="{75A47402-54DD-4DE2-8EFC-ED722547BFF5}" srcId="{F795FAD0-48B6-432A-9248-85682FF9CF9B}" destId="{D99F75D7-E254-4C96-AB56-72C47A688D14}" srcOrd="1" destOrd="0" parTransId="{C552C21B-CA1F-40C9-9E2D-D693189B7B79}" sibTransId="{9CC92F62-8812-440C-A44A-B81948F7B80C}"/>
    <dgm:cxn modelId="{40D04C60-372C-43CD-B720-3D9DF2BB5D3D}" type="presOf" srcId="{C96B5789-407F-45A0-9708-D15DD4142835}" destId="{37FD73B5-1CBF-44E7-8B26-CAEDAB9684B9}" srcOrd="0" destOrd="4" presId="urn:microsoft.com/office/officeart/2005/8/layout/equation2"/>
    <dgm:cxn modelId="{A3B4299D-9DF7-44AC-B344-2F3B0DB8B6BB}" srcId="{BD10F564-ACDF-408C-9B54-64F565ECFDD1}" destId="{F795FAD0-48B6-432A-9248-85682FF9CF9B}" srcOrd="0" destOrd="0" parTransId="{FB76D0A1-6211-4C11-BF74-B9382779E7C5}" sibTransId="{871DF6BD-E4B4-45DF-B091-9DA6A2FFA33E}"/>
    <dgm:cxn modelId="{F4D8293D-4DE3-4CEC-B805-6F78F6E51F6A}" srcId="{FD9E44AF-DA75-433C-889D-BC610223AB58}" destId="{3F479832-3463-4980-B596-673F97AFF1E7}" srcOrd="0" destOrd="0" parTransId="{EC021A3D-E2DB-4B4C-ABD1-5F54F330B1C0}" sibTransId="{E41B881D-88F4-4B98-BD98-C3FA93F65256}"/>
    <dgm:cxn modelId="{96CA8B4F-31B4-4029-9CFE-86983E2FAB4C}" type="presOf" srcId="{BD10F564-ACDF-408C-9B54-64F565ECFDD1}" destId="{D6625C84-32D8-4531-B64A-4891C3AF75AB}" srcOrd="0" destOrd="0" presId="urn:microsoft.com/office/officeart/2005/8/layout/equation2"/>
    <dgm:cxn modelId="{FEA73744-CD00-40CC-AE21-73D3BB53CCD0}" type="presOf" srcId="{99A02AEA-27A9-41BB-8FCE-4D9EDE774C09}" destId="{37FD73B5-1CBF-44E7-8B26-CAEDAB9684B9}" srcOrd="0" destOrd="2" presId="urn:microsoft.com/office/officeart/2005/8/layout/equation2"/>
    <dgm:cxn modelId="{D973493C-5FF0-4EC8-A86A-F04537C69FE8}" type="presOf" srcId="{871DF6BD-E4B4-45DF-B091-9DA6A2FFA33E}" destId="{50270A76-0FA6-4294-B727-787004156080}" srcOrd="1" destOrd="0" presId="urn:microsoft.com/office/officeart/2005/8/layout/equation2"/>
    <dgm:cxn modelId="{932DE9E5-14E4-42B1-AC38-F32CEC11374A}" type="presOf" srcId="{7E502C6B-0C80-42A3-86DE-404BA95F88A6}" destId="{87D5570A-661D-4471-8496-34985631DBAA}" srcOrd="0" destOrd="1" presId="urn:microsoft.com/office/officeart/2005/8/layout/equation2"/>
    <dgm:cxn modelId="{13E2FBF1-CE87-4F77-930D-E7C8805ACE97}" type="presOf" srcId="{81D12F46-8D17-49AD-9597-8B0C1AE4F2C9}" destId="{87D5570A-661D-4471-8496-34985631DBAA}" srcOrd="0" destOrd="4" presId="urn:microsoft.com/office/officeart/2005/8/layout/equation2"/>
    <dgm:cxn modelId="{439E761F-DE58-4F56-8191-84CBE65468AA}" srcId="{F795FAD0-48B6-432A-9248-85682FF9CF9B}" destId="{7639CA53-E801-4525-B034-0DC1035B858D}" srcOrd="2" destOrd="0" parTransId="{6D12608C-3D34-4515-87FD-75FB66B4292B}" sibTransId="{65E7483E-A576-4256-9D82-888F8510FBA3}"/>
    <dgm:cxn modelId="{3B9B0EC9-35A6-4385-99E0-5E8F3B96258F}" type="presOf" srcId="{3F479832-3463-4980-B596-673F97AFF1E7}" destId="{37FD73B5-1CBF-44E7-8B26-CAEDAB9684B9}" srcOrd="0" destOrd="1" presId="urn:microsoft.com/office/officeart/2005/8/layout/equation2"/>
    <dgm:cxn modelId="{6B7EB381-85AC-45B9-97EC-290A9DA24B77}" srcId="{FD9E44AF-DA75-433C-889D-BC610223AB58}" destId="{D8897C4E-8638-438E-A659-8D7780B8FA42}" srcOrd="2" destOrd="0" parTransId="{0013FB09-0292-468A-90B9-3D585DB21A5F}" sibTransId="{D2E2A776-5B8D-4E99-8834-F60DA3413F02}"/>
    <dgm:cxn modelId="{5CF03F3B-9DD3-4F4D-AFF3-0D0758C9B036}" type="presOf" srcId="{45725FB9-0D10-434F-98ED-31DADCF86345}" destId="{87D5570A-661D-4471-8496-34985631DBAA}" srcOrd="0" destOrd="5" presId="urn:microsoft.com/office/officeart/2005/8/layout/equation2"/>
    <dgm:cxn modelId="{18406379-BD15-40B4-9241-0ABEBC77C4A4}" srcId="{FD9E44AF-DA75-433C-889D-BC610223AB58}" destId="{C96B5789-407F-45A0-9708-D15DD4142835}" srcOrd="3" destOrd="0" parTransId="{E02DEDF0-2EF4-40B7-B73A-1AC67331C84B}" sibTransId="{931C0A6B-26B8-4A0A-A8D0-F430428A97C8}"/>
    <dgm:cxn modelId="{A49B7058-EB6C-4002-86F9-6A820B3E3321}" srcId="{FD9E44AF-DA75-433C-889D-BC610223AB58}" destId="{99A02AEA-27A9-41BB-8FCE-4D9EDE774C09}" srcOrd="1" destOrd="0" parTransId="{690E572E-2F0E-4825-8BF8-8347FE61BF5B}" sibTransId="{7C932529-D8B0-46C5-A1BD-85880F763FAB}"/>
    <dgm:cxn modelId="{0510F3ED-8FAB-4D8B-B194-2C3372466626}" srcId="{FD9E44AF-DA75-433C-889D-BC610223AB58}" destId="{1DF3A948-BDE5-439E-BF73-C9693F255FF6}" srcOrd="4" destOrd="0" parTransId="{C46D5292-C7F8-492C-B4F8-28172CD84072}" sibTransId="{C81BF416-A713-4CD0-8EBA-8D09E436B568}"/>
    <dgm:cxn modelId="{248B87A5-069E-446B-AD98-E3B0DD154158}" type="presOf" srcId="{871DF6BD-E4B4-45DF-B091-9DA6A2FFA33E}" destId="{72127FF8-36CC-4E87-99DB-7CB10426F812}" srcOrd="0" destOrd="0" presId="urn:microsoft.com/office/officeart/2005/8/layout/equation2"/>
    <dgm:cxn modelId="{720491BC-46EC-4CF5-8DA7-8801A909D682}" type="presOf" srcId="{FD9E44AF-DA75-433C-889D-BC610223AB58}" destId="{37FD73B5-1CBF-44E7-8B26-CAEDAB9684B9}" srcOrd="0" destOrd="0" presId="urn:microsoft.com/office/officeart/2005/8/layout/equation2"/>
    <dgm:cxn modelId="{D1AB27C6-B16D-40CF-8D6F-005856962643}" srcId="{F795FAD0-48B6-432A-9248-85682FF9CF9B}" destId="{7E502C6B-0C80-42A3-86DE-404BA95F88A6}" srcOrd="0" destOrd="0" parTransId="{BEB289E8-5EC2-46FA-BB15-DFC1C76C815C}" sibTransId="{1684BFC8-F1A9-412A-80F4-2C98233EBA56}"/>
    <dgm:cxn modelId="{FAAAFAB3-3810-4431-95E9-9E92D7FBB9C2}" type="presOf" srcId="{F795FAD0-48B6-432A-9248-85682FF9CF9B}" destId="{87D5570A-661D-4471-8496-34985631DBAA}" srcOrd="0" destOrd="0" presId="urn:microsoft.com/office/officeart/2005/8/layout/equation2"/>
    <dgm:cxn modelId="{293D11F3-161E-473E-A97E-4889A62B5998}" srcId="{BD10F564-ACDF-408C-9B54-64F565ECFDD1}" destId="{FD9E44AF-DA75-433C-889D-BC610223AB58}" srcOrd="1" destOrd="0" parTransId="{6E91D5E8-43E6-4CF4-A13A-0367F7EF5F02}" sibTransId="{F45543B6-34C1-472A-99F3-8BA86BDFCBD5}"/>
    <dgm:cxn modelId="{51EA3F5C-BBE3-46CF-89E0-1FC867514458}" srcId="{F795FAD0-48B6-432A-9248-85682FF9CF9B}" destId="{45725FB9-0D10-434F-98ED-31DADCF86345}" srcOrd="4" destOrd="0" parTransId="{41BB89AC-9886-4D07-B68B-01AA003F0DCB}" sibTransId="{6D5CCB19-6E7F-4398-A106-BE841BCA974A}"/>
    <dgm:cxn modelId="{EA5B9E0F-C546-46B7-B516-0781DA8A6909}" type="presOf" srcId="{D99F75D7-E254-4C96-AB56-72C47A688D14}" destId="{87D5570A-661D-4471-8496-34985631DBAA}" srcOrd="0" destOrd="2" presId="urn:microsoft.com/office/officeart/2005/8/layout/equation2"/>
    <dgm:cxn modelId="{34D1F0D9-01BD-428E-9755-16FE4B657464}" type="presParOf" srcId="{D6625C84-32D8-4531-B64A-4891C3AF75AB}" destId="{930C3737-05CF-4B84-B1D6-3173A3006FF8}" srcOrd="0" destOrd="0" presId="urn:microsoft.com/office/officeart/2005/8/layout/equation2"/>
    <dgm:cxn modelId="{33AE8C3A-55DB-489B-BB19-DDC43B253BEF}" type="presParOf" srcId="{930C3737-05CF-4B84-B1D6-3173A3006FF8}" destId="{87D5570A-661D-4471-8496-34985631DBAA}" srcOrd="0" destOrd="0" presId="urn:microsoft.com/office/officeart/2005/8/layout/equation2"/>
    <dgm:cxn modelId="{6207B9C8-7792-4153-8E20-56A0FB08FDE8}" type="presParOf" srcId="{D6625C84-32D8-4531-B64A-4891C3AF75AB}" destId="{72127FF8-36CC-4E87-99DB-7CB10426F812}" srcOrd="1" destOrd="0" presId="urn:microsoft.com/office/officeart/2005/8/layout/equation2"/>
    <dgm:cxn modelId="{1B42C2F0-2D7A-4586-B488-BBE37E7121F0}" type="presParOf" srcId="{72127FF8-36CC-4E87-99DB-7CB10426F812}" destId="{50270A76-0FA6-4294-B727-787004156080}" srcOrd="0" destOrd="0" presId="urn:microsoft.com/office/officeart/2005/8/layout/equation2"/>
    <dgm:cxn modelId="{C1A662DE-8B54-414D-B667-D0FFB5BDCE6C}" type="presParOf" srcId="{D6625C84-32D8-4531-B64A-4891C3AF75AB}" destId="{37FD73B5-1CBF-44E7-8B26-CAEDAB9684B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0A9D2A-07AF-448B-B931-A61F0B0219EC}" type="doc">
      <dgm:prSet loTypeId="urn:microsoft.com/office/officeart/2005/8/layout/lProcess2" loCatId="list" qsTypeId="urn:microsoft.com/office/officeart/2005/8/quickstyle/simple5" qsCatId="simple" csTypeId="urn:microsoft.com/office/officeart/2005/8/colors/colorful2" csCatId="colorful" phldr="1"/>
      <dgm:spPr/>
      <dgm:t>
        <a:bodyPr/>
        <a:lstStyle/>
        <a:p>
          <a:endParaRPr lang="en-US"/>
        </a:p>
      </dgm:t>
    </dgm:pt>
    <dgm:pt modelId="{30AAFE96-C832-4CE0-B1FC-A815ABA8F1C1}">
      <dgm:prSet/>
      <dgm:spPr/>
      <dgm:t>
        <a:bodyPr/>
        <a:lstStyle/>
        <a:p>
          <a:r>
            <a:rPr lang="en-US" dirty="0" smtClean="0"/>
            <a:t>Web traffic</a:t>
          </a:r>
        </a:p>
      </dgm:t>
    </dgm:pt>
    <dgm:pt modelId="{1FCA60BB-FC08-415F-90BF-FF08A38C3D2B}" type="parTrans" cxnId="{3D2F1A69-9C33-40E5-958D-B75A3172C15E}">
      <dgm:prSet/>
      <dgm:spPr/>
      <dgm:t>
        <a:bodyPr/>
        <a:lstStyle/>
        <a:p>
          <a:endParaRPr lang="en-US"/>
        </a:p>
      </dgm:t>
    </dgm:pt>
    <dgm:pt modelId="{C253D8E1-C08F-4513-9E50-C398AAD641EF}" type="sibTrans" cxnId="{3D2F1A69-9C33-40E5-958D-B75A3172C15E}">
      <dgm:prSet/>
      <dgm:spPr/>
      <dgm:t>
        <a:bodyPr/>
        <a:lstStyle/>
        <a:p>
          <a:endParaRPr lang="en-US"/>
        </a:p>
      </dgm:t>
    </dgm:pt>
    <dgm:pt modelId="{8848BA01-DFDC-407F-96E4-9EFAA97774C8}">
      <dgm:prSet/>
      <dgm:spPr/>
      <dgm:t>
        <a:bodyPr/>
        <a:lstStyle/>
        <a:p>
          <a:r>
            <a:rPr lang="en-US" dirty="0" smtClean="0"/>
            <a:t>Are people looking at my site?</a:t>
          </a:r>
        </a:p>
      </dgm:t>
    </dgm:pt>
    <dgm:pt modelId="{7B7E0C26-FF36-435A-8D9B-4513A988014C}" type="parTrans" cxnId="{CB2C96C7-3BE2-41B4-B329-D8B0BC7C51FD}">
      <dgm:prSet/>
      <dgm:spPr/>
      <dgm:t>
        <a:bodyPr/>
        <a:lstStyle/>
        <a:p>
          <a:endParaRPr lang="en-US"/>
        </a:p>
      </dgm:t>
    </dgm:pt>
    <dgm:pt modelId="{0EB06C75-3B36-42CD-B232-1DECA9714EFB}" type="sibTrans" cxnId="{CB2C96C7-3BE2-41B4-B329-D8B0BC7C51FD}">
      <dgm:prSet/>
      <dgm:spPr/>
      <dgm:t>
        <a:bodyPr/>
        <a:lstStyle/>
        <a:p>
          <a:endParaRPr lang="en-US"/>
        </a:p>
      </dgm:t>
    </dgm:pt>
    <dgm:pt modelId="{D6289267-2DC8-4078-B642-2F8F717E834B}">
      <dgm:prSet/>
      <dgm:spPr/>
      <dgm:t>
        <a:bodyPr/>
        <a:lstStyle/>
        <a:p>
          <a:r>
            <a:rPr lang="en-US" dirty="0" smtClean="0"/>
            <a:t>Advertising</a:t>
          </a:r>
        </a:p>
      </dgm:t>
    </dgm:pt>
    <dgm:pt modelId="{A5009260-EE8E-4A8B-85A7-18E46671E2AF}" type="parTrans" cxnId="{72581CDC-7966-4005-B5C7-4F8E7EFCED64}">
      <dgm:prSet/>
      <dgm:spPr/>
      <dgm:t>
        <a:bodyPr/>
        <a:lstStyle/>
        <a:p>
          <a:endParaRPr lang="en-US"/>
        </a:p>
      </dgm:t>
    </dgm:pt>
    <dgm:pt modelId="{0D6E6A14-F6B4-4DEE-8CF4-B62061BC0821}" type="sibTrans" cxnId="{72581CDC-7966-4005-B5C7-4F8E7EFCED64}">
      <dgm:prSet/>
      <dgm:spPr/>
      <dgm:t>
        <a:bodyPr/>
        <a:lstStyle/>
        <a:p>
          <a:endParaRPr lang="en-US"/>
        </a:p>
      </dgm:t>
    </dgm:pt>
    <dgm:pt modelId="{92BBC54E-E083-4FDE-8BCB-FCB548620EEA}">
      <dgm:prSet/>
      <dgm:spPr/>
      <dgm:t>
        <a:bodyPr/>
        <a:lstStyle/>
        <a:p>
          <a:r>
            <a:rPr lang="en-US" dirty="0" smtClean="0"/>
            <a:t>Are people clicking on my ad?</a:t>
          </a:r>
        </a:p>
      </dgm:t>
    </dgm:pt>
    <dgm:pt modelId="{7C3EC7EC-FC06-4D03-A88E-A27BA582E21C}" type="parTrans" cxnId="{1AA107A3-CB53-4414-8F8F-750EE6C02BF1}">
      <dgm:prSet/>
      <dgm:spPr/>
      <dgm:t>
        <a:bodyPr/>
        <a:lstStyle/>
        <a:p>
          <a:endParaRPr lang="en-US"/>
        </a:p>
      </dgm:t>
    </dgm:pt>
    <dgm:pt modelId="{28652685-94A0-4E7C-B7AD-FA132D56CA99}" type="sibTrans" cxnId="{1AA107A3-CB53-4414-8F8F-750EE6C02BF1}">
      <dgm:prSet/>
      <dgm:spPr/>
      <dgm:t>
        <a:bodyPr/>
        <a:lstStyle/>
        <a:p>
          <a:endParaRPr lang="en-US"/>
        </a:p>
      </dgm:t>
    </dgm:pt>
    <dgm:pt modelId="{E27A9B5D-3F8B-4570-BB20-E6934205E120}">
      <dgm:prSet/>
      <dgm:spPr/>
      <dgm:t>
        <a:bodyPr/>
        <a:lstStyle/>
        <a:p>
          <a:r>
            <a:rPr lang="en-US" dirty="0" smtClean="0"/>
            <a:t>Market research</a:t>
          </a:r>
        </a:p>
      </dgm:t>
    </dgm:pt>
    <dgm:pt modelId="{DD592B0F-B329-4F4A-912A-A0BBD5DB1643}" type="parTrans" cxnId="{DE1465A4-9192-4B68-8BFF-429F06431F56}">
      <dgm:prSet/>
      <dgm:spPr/>
      <dgm:t>
        <a:bodyPr/>
        <a:lstStyle/>
        <a:p>
          <a:endParaRPr lang="en-US"/>
        </a:p>
      </dgm:t>
    </dgm:pt>
    <dgm:pt modelId="{23A37F73-D27E-48DB-A4FF-B70A204F38E2}" type="sibTrans" cxnId="{DE1465A4-9192-4B68-8BFF-429F06431F56}">
      <dgm:prSet/>
      <dgm:spPr/>
      <dgm:t>
        <a:bodyPr/>
        <a:lstStyle/>
        <a:p>
          <a:endParaRPr lang="en-US"/>
        </a:p>
      </dgm:t>
    </dgm:pt>
    <dgm:pt modelId="{A3853C7E-6A72-48C8-8B29-268389E9B41E}">
      <dgm:prSet/>
      <dgm:spPr/>
      <dgm:t>
        <a:bodyPr/>
        <a:lstStyle/>
        <a:p>
          <a:r>
            <a:rPr lang="en-US" dirty="0" smtClean="0"/>
            <a:t>Who is visiting the site?</a:t>
          </a:r>
        </a:p>
      </dgm:t>
    </dgm:pt>
    <dgm:pt modelId="{033F9715-05D8-4BF4-9DF8-E2877DFF6DDE}" type="parTrans" cxnId="{37B47751-DD20-4B9A-96A0-B983483E92FD}">
      <dgm:prSet/>
      <dgm:spPr/>
      <dgm:t>
        <a:bodyPr/>
        <a:lstStyle/>
        <a:p>
          <a:endParaRPr lang="en-US"/>
        </a:p>
      </dgm:t>
    </dgm:pt>
    <dgm:pt modelId="{020DA9D1-AA29-4F26-95C9-A92E0E7CF73E}" type="sibTrans" cxnId="{37B47751-DD20-4B9A-96A0-B983483E92FD}">
      <dgm:prSet/>
      <dgm:spPr/>
      <dgm:t>
        <a:bodyPr/>
        <a:lstStyle/>
        <a:p>
          <a:endParaRPr lang="en-US"/>
        </a:p>
      </dgm:t>
    </dgm:pt>
    <dgm:pt modelId="{36F44C56-5441-4EA7-939F-17ECA8DC08C5}">
      <dgm:prSet/>
      <dgm:spPr/>
      <dgm:t>
        <a:bodyPr/>
        <a:lstStyle/>
        <a:p>
          <a:r>
            <a:rPr lang="en-US" smtClean="0"/>
            <a:t>Site improvement</a:t>
          </a:r>
          <a:endParaRPr lang="en-US" dirty="0" smtClean="0"/>
        </a:p>
      </dgm:t>
    </dgm:pt>
    <dgm:pt modelId="{37DEE867-0E86-4B61-943C-6CB357088822}" type="parTrans" cxnId="{EA56BAC6-1613-424C-8386-672A03A2FA4F}">
      <dgm:prSet/>
      <dgm:spPr/>
      <dgm:t>
        <a:bodyPr/>
        <a:lstStyle/>
        <a:p>
          <a:endParaRPr lang="en-US"/>
        </a:p>
      </dgm:t>
    </dgm:pt>
    <dgm:pt modelId="{C74B71E7-F163-4E19-8206-13BBE53BE007}" type="sibTrans" cxnId="{EA56BAC6-1613-424C-8386-672A03A2FA4F}">
      <dgm:prSet/>
      <dgm:spPr/>
      <dgm:t>
        <a:bodyPr/>
        <a:lstStyle/>
        <a:p>
          <a:endParaRPr lang="en-US"/>
        </a:p>
      </dgm:t>
    </dgm:pt>
    <dgm:pt modelId="{CF002976-C3FB-4D28-824A-FD96EA734359}">
      <dgm:prSet/>
      <dgm:spPr/>
      <dgm:t>
        <a:bodyPr/>
        <a:lstStyle/>
        <a:p>
          <a:r>
            <a:rPr lang="en-US" dirty="0" smtClean="0"/>
            <a:t>Which are the most popular pages?</a:t>
          </a:r>
          <a:endParaRPr lang="en-US" dirty="0"/>
        </a:p>
      </dgm:t>
    </dgm:pt>
    <dgm:pt modelId="{4D94260A-4079-4C99-A9EB-39B1E01E69E0}" type="parTrans" cxnId="{76954500-1918-421A-BFB7-6A946B7B9964}">
      <dgm:prSet/>
      <dgm:spPr/>
      <dgm:t>
        <a:bodyPr/>
        <a:lstStyle/>
        <a:p>
          <a:endParaRPr lang="en-US"/>
        </a:p>
      </dgm:t>
    </dgm:pt>
    <dgm:pt modelId="{A6369554-033C-4A82-9090-94A3D090D1E7}" type="sibTrans" cxnId="{76954500-1918-421A-BFB7-6A946B7B9964}">
      <dgm:prSet/>
      <dgm:spPr/>
      <dgm:t>
        <a:bodyPr/>
        <a:lstStyle/>
        <a:p>
          <a:endParaRPr lang="en-US"/>
        </a:p>
      </dgm:t>
    </dgm:pt>
    <dgm:pt modelId="{EB4CFEEE-59D0-4CF7-A66E-6615253BB515}" type="pres">
      <dgm:prSet presAssocID="{1C0A9D2A-07AF-448B-B931-A61F0B0219EC}" presName="theList" presStyleCnt="0">
        <dgm:presLayoutVars>
          <dgm:dir/>
          <dgm:animLvl val="lvl"/>
          <dgm:resizeHandles val="exact"/>
        </dgm:presLayoutVars>
      </dgm:prSet>
      <dgm:spPr/>
      <dgm:t>
        <a:bodyPr/>
        <a:lstStyle/>
        <a:p>
          <a:endParaRPr lang="en-US"/>
        </a:p>
      </dgm:t>
    </dgm:pt>
    <dgm:pt modelId="{D461E4DB-EFFE-4797-87A1-55B604ACA614}" type="pres">
      <dgm:prSet presAssocID="{30AAFE96-C832-4CE0-B1FC-A815ABA8F1C1}" presName="compNode" presStyleCnt="0"/>
      <dgm:spPr/>
      <dgm:t>
        <a:bodyPr/>
        <a:lstStyle/>
        <a:p>
          <a:endParaRPr lang="en-US"/>
        </a:p>
      </dgm:t>
    </dgm:pt>
    <dgm:pt modelId="{ABFE7DDA-C0F1-4149-AA26-843332804F23}" type="pres">
      <dgm:prSet presAssocID="{30AAFE96-C832-4CE0-B1FC-A815ABA8F1C1}" presName="aNode" presStyleLbl="bgShp" presStyleIdx="0" presStyleCnt="4"/>
      <dgm:spPr/>
      <dgm:t>
        <a:bodyPr/>
        <a:lstStyle/>
        <a:p>
          <a:endParaRPr lang="en-US"/>
        </a:p>
      </dgm:t>
    </dgm:pt>
    <dgm:pt modelId="{75F84546-1241-4C49-BE63-630DF3F4B8A8}" type="pres">
      <dgm:prSet presAssocID="{30AAFE96-C832-4CE0-B1FC-A815ABA8F1C1}" presName="textNode" presStyleLbl="bgShp" presStyleIdx="0" presStyleCnt="4"/>
      <dgm:spPr/>
      <dgm:t>
        <a:bodyPr/>
        <a:lstStyle/>
        <a:p>
          <a:endParaRPr lang="en-US"/>
        </a:p>
      </dgm:t>
    </dgm:pt>
    <dgm:pt modelId="{22520C8C-6B9B-45C1-93AA-FD108A13F6E2}" type="pres">
      <dgm:prSet presAssocID="{30AAFE96-C832-4CE0-B1FC-A815ABA8F1C1}" presName="compChildNode" presStyleCnt="0"/>
      <dgm:spPr/>
      <dgm:t>
        <a:bodyPr/>
        <a:lstStyle/>
        <a:p>
          <a:endParaRPr lang="en-US"/>
        </a:p>
      </dgm:t>
    </dgm:pt>
    <dgm:pt modelId="{F0CB3FD7-E406-45BA-BB8D-BB73E8DE34D1}" type="pres">
      <dgm:prSet presAssocID="{30AAFE96-C832-4CE0-B1FC-A815ABA8F1C1}" presName="theInnerList" presStyleCnt="0"/>
      <dgm:spPr/>
      <dgm:t>
        <a:bodyPr/>
        <a:lstStyle/>
        <a:p>
          <a:endParaRPr lang="en-US"/>
        </a:p>
      </dgm:t>
    </dgm:pt>
    <dgm:pt modelId="{15395441-E35E-4659-8F5F-1AC92C0501BA}" type="pres">
      <dgm:prSet presAssocID="{8848BA01-DFDC-407F-96E4-9EFAA97774C8}" presName="childNode" presStyleLbl="node1" presStyleIdx="0" presStyleCnt="4">
        <dgm:presLayoutVars>
          <dgm:bulletEnabled val="1"/>
        </dgm:presLayoutVars>
      </dgm:prSet>
      <dgm:spPr/>
      <dgm:t>
        <a:bodyPr/>
        <a:lstStyle/>
        <a:p>
          <a:endParaRPr lang="en-US"/>
        </a:p>
      </dgm:t>
    </dgm:pt>
    <dgm:pt modelId="{1A503B88-963A-4385-9A01-A17222625C11}" type="pres">
      <dgm:prSet presAssocID="{30AAFE96-C832-4CE0-B1FC-A815ABA8F1C1}" presName="aSpace" presStyleCnt="0"/>
      <dgm:spPr/>
      <dgm:t>
        <a:bodyPr/>
        <a:lstStyle/>
        <a:p>
          <a:endParaRPr lang="en-US"/>
        </a:p>
      </dgm:t>
    </dgm:pt>
    <dgm:pt modelId="{6AD5C145-0B56-46E8-95CF-D29A3205AECF}" type="pres">
      <dgm:prSet presAssocID="{D6289267-2DC8-4078-B642-2F8F717E834B}" presName="compNode" presStyleCnt="0"/>
      <dgm:spPr/>
      <dgm:t>
        <a:bodyPr/>
        <a:lstStyle/>
        <a:p>
          <a:endParaRPr lang="en-US"/>
        </a:p>
      </dgm:t>
    </dgm:pt>
    <dgm:pt modelId="{1476836B-51A9-4D71-9519-657235C5FCAF}" type="pres">
      <dgm:prSet presAssocID="{D6289267-2DC8-4078-B642-2F8F717E834B}" presName="aNode" presStyleLbl="bgShp" presStyleIdx="1" presStyleCnt="4"/>
      <dgm:spPr/>
      <dgm:t>
        <a:bodyPr/>
        <a:lstStyle/>
        <a:p>
          <a:endParaRPr lang="en-US"/>
        </a:p>
      </dgm:t>
    </dgm:pt>
    <dgm:pt modelId="{F22179E9-A26B-418F-BE0F-B2E9A2F92906}" type="pres">
      <dgm:prSet presAssocID="{D6289267-2DC8-4078-B642-2F8F717E834B}" presName="textNode" presStyleLbl="bgShp" presStyleIdx="1" presStyleCnt="4"/>
      <dgm:spPr/>
      <dgm:t>
        <a:bodyPr/>
        <a:lstStyle/>
        <a:p>
          <a:endParaRPr lang="en-US"/>
        </a:p>
      </dgm:t>
    </dgm:pt>
    <dgm:pt modelId="{7587F649-9682-4A79-82AA-023C45AA240C}" type="pres">
      <dgm:prSet presAssocID="{D6289267-2DC8-4078-B642-2F8F717E834B}" presName="compChildNode" presStyleCnt="0"/>
      <dgm:spPr/>
      <dgm:t>
        <a:bodyPr/>
        <a:lstStyle/>
        <a:p>
          <a:endParaRPr lang="en-US"/>
        </a:p>
      </dgm:t>
    </dgm:pt>
    <dgm:pt modelId="{E5EF96FB-AEA0-4D81-A89E-FF2EBE12A0D4}" type="pres">
      <dgm:prSet presAssocID="{D6289267-2DC8-4078-B642-2F8F717E834B}" presName="theInnerList" presStyleCnt="0"/>
      <dgm:spPr/>
      <dgm:t>
        <a:bodyPr/>
        <a:lstStyle/>
        <a:p>
          <a:endParaRPr lang="en-US"/>
        </a:p>
      </dgm:t>
    </dgm:pt>
    <dgm:pt modelId="{D7C3402E-702C-4C90-9B1A-EA879C33D73E}" type="pres">
      <dgm:prSet presAssocID="{92BBC54E-E083-4FDE-8BCB-FCB548620EEA}" presName="childNode" presStyleLbl="node1" presStyleIdx="1" presStyleCnt="4">
        <dgm:presLayoutVars>
          <dgm:bulletEnabled val="1"/>
        </dgm:presLayoutVars>
      </dgm:prSet>
      <dgm:spPr/>
      <dgm:t>
        <a:bodyPr/>
        <a:lstStyle/>
        <a:p>
          <a:endParaRPr lang="en-US"/>
        </a:p>
      </dgm:t>
    </dgm:pt>
    <dgm:pt modelId="{0C55B336-624D-45BE-A183-7392EB07E4F5}" type="pres">
      <dgm:prSet presAssocID="{D6289267-2DC8-4078-B642-2F8F717E834B}" presName="aSpace" presStyleCnt="0"/>
      <dgm:spPr/>
      <dgm:t>
        <a:bodyPr/>
        <a:lstStyle/>
        <a:p>
          <a:endParaRPr lang="en-US"/>
        </a:p>
      </dgm:t>
    </dgm:pt>
    <dgm:pt modelId="{B1C4D120-853C-4805-9A34-97FEF0418AE2}" type="pres">
      <dgm:prSet presAssocID="{E27A9B5D-3F8B-4570-BB20-E6934205E120}" presName="compNode" presStyleCnt="0"/>
      <dgm:spPr/>
      <dgm:t>
        <a:bodyPr/>
        <a:lstStyle/>
        <a:p>
          <a:endParaRPr lang="en-US"/>
        </a:p>
      </dgm:t>
    </dgm:pt>
    <dgm:pt modelId="{96395C0F-9BB6-4F65-A30A-B5F6778BC7F6}" type="pres">
      <dgm:prSet presAssocID="{E27A9B5D-3F8B-4570-BB20-E6934205E120}" presName="aNode" presStyleLbl="bgShp" presStyleIdx="2" presStyleCnt="4"/>
      <dgm:spPr/>
      <dgm:t>
        <a:bodyPr/>
        <a:lstStyle/>
        <a:p>
          <a:endParaRPr lang="en-US"/>
        </a:p>
      </dgm:t>
    </dgm:pt>
    <dgm:pt modelId="{5EA825D5-231F-4269-BBDE-534B01640AF0}" type="pres">
      <dgm:prSet presAssocID="{E27A9B5D-3F8B-4570-BB20-E6934205E120}" presName="textNode" presStyleLbl="bgShp" presStyleIdx="2" presStyleCnt="4"/>
      <dgm:spPr/>
      <dgm:t>
        <a:bodyPr/>
        <a:lstStyle/>
        <a:p>
          <a:endParaRPr lang="en-US"/>
        </a:p>
      </dgm:t>
    </dgm:pt>
    <dgm:pt modelId="{A2F209AF-2948-4D11-B5A1-3B9D01037F9B}" type="pres">
      <dgm:prSet presAssocID="{E27A9B5D-3F8B-4570-BB20-E6934205E120}" presName="compChildNode" presStyleCnt="0"/>
      <dgm:spPr/>
      <dgm:t>
        <a:bodyPr/>
        <a:lstStyle/>
        <a:p>
          <a:endParaRPr lang="en-US"/>
        </a:p>
      </dgm:t>
    </dgm:pt>
    <dgm:pt modelId="{3F16AFC7-4160-4F2C-85D7-0F3B76D51E76}" type="pres">
      <dgm:prSet presAssocID="{E27A9B5D-3F8B-4570-BB20-E6934205E120}" presName="theInnerList" presStyleCnt="0"/>
      <dgm:spPr/>
      <dgm:t>
        <a:bodyPr/>
        <a:lstStyle/>
        <a:p>
          <a:endParaRPr lang="en-US"/>
        </a:p>
      </dgm:t>
    </dgm:pt>
    <dgm:pt modelId="{742563CE-39B0-4571-9614-B91091EA820F}" type="pres">
      <dgm:prSet presAssocID="{A3853C7E-6A72-48C8-8B29-268389E9B41E}" presName="childNode" presStyleLbl="node1" presStyleIdx="2" presStyleCnt="4">
        <dgm:presLayoutVars>
          <dgm:bulletEnabled val="1"/>
        </dgm:presLayoutVars>
      </dgm:prSet>
      <dgm:spPr/>
      <dgm:t>
        <a:bodyPr/>
        <a:lstStyle/>
        <a:p>
          <a:endParaRPr lang="en-US"/>
        </a:p>
      </dgm:t>
    </dgm:pt>
    <dgm:pt modelId="{00E02EAB-7AAA-42BF-8AA6-C59B161AC9D4}" type="pres">
      <dgm:prSet presAssocID="{E27A9B5D-3F8B-4570-BB20-E6934205E120}" presName="aSpace" presStyleCnt="0"/>
      <dgm:spPr/>
      <dgm:t>
        <a:bodyPr/>
        <a:lstStyle/>
        <a:p>
          <a:endParaRPr lang="en-US"/>
        </a:p>
      </dgm:t>
    </dgm:pt>
    <dgm:pt modelId="{F02D6E40-8929-4FE6-95C2-0D4B18F352DD}" type="pres">
      <dgm:prSet presAssocID="{36F44C56-5441-4EA7-939F-17ECA8DC08C5}" presName="compNode" presStyleCnt="0"/>
      <dgm:spPr/>
      <dgm:t>
        <a:bodyPr/>
        <a:lstStyle/>
        <a:p>
          <a:endParaRPr lang="en-US"/>
        </a:p>
      </dgm:t>
    </dgm:pt>
    <dgm:pt modelId="{8B0DCDEF-4D79-4B41-8BA2-1042E3745191}" type="pres">
      <dgm:prSet presAssocID="{36F44C56-5441-4EA7-939F-17ECA8DC08C5}" presName="aNode" presStyleLbl="bgShp" presStyleIdx="3" presStyleCnt="4"/>
      <dgm:spPr/>
      <dgm:t>
        <a:bodyPr/>
        <a:lstStyle/>
        <a:p>
          <a:endParaRPr lang="en-US"/>
        </a:p>
      </dgm:t>
    </dgm:pt>
    <dgm:pt modelId="{F9BF3E39-CDE1-4169-9FE4-87EB5895E581}" type="pres">
      <dgm:prSet presAssocID="{36F44C56-5441-4EA7-939F-17ECA8DC08C5}" presName="textNode" presStyleLbl="bgShp" presStyleIdx="3" presStyleCnt="4"/>
      <dgm:spPr/>
      <dgm:t>
        <a:bodyPr/>
        <a:lstStyle/>
        <a:p>
          <a:endParaRPr lang="en-US"/>
        </a:p>
      </dgm:t>
    </dgm:pt>
    <dgm:pt modelId="{67CDC647-B524-428C-B31B-BD31ADE36610}" type="pres">
      <dgm:prSet presAssocID="{36F44C56-5441-4EA7-939F-17ECA8DC08C5}" presName="compChildNode" presStyleCnt="0"/>
      <dgm:spPr/>
      <dgm:t>
        <a:bodyPr/>
        <a:lstStyle/>
        <a:p>
          <a:endParaRPr lang="en-US"/>
        </a:p>
      </dgm:t>
    </dgm:pt>
    <dgm:pt modelId="{2CADC4ED-D09A-4942-91C4-56DC24D64E77}" type="pres">
      <dgm:prSet presAssocID="{36F44C56-5441-4EA7-939F-17ECA8DC08C5}" presName="theInnerList" presStyleCnt="0"/>
      <dgm:spPr/>
      <dgm:t>
        <a:bodyPr/>
        <a:lstStyle/>
        <a:p>
          <a:endParaRPr lang="en-US"/>
        </a:p>
      </dgm:t>
    </dgm:pt>
    <dgm:pt modelId="{80C1958A-2247-49DF-B89A-3948494A0BFD}" type="pres">
      <dgm:prSet presAssocID="{CF002976-C3FB-4D28-824A-FD96EA734359}" presName="childNode" presStyleLbl="node1" presStyleIdx="3" presStyleCnt="4">
        <dgm:presLayoutVars>
          <dgm:bulletEnabled val="1"/>
        </dgm:presLayoutVars>
      </dgm:prSet>
      <dgm:spPr/>
      <dgm:t>
        <a:bodyPr/>
        <a:lstStyle/>
        <a:p>
          <a:endParaRPr lang="en-US"/>
        </a:p>
      </dgm:t>
    </dgm:pt>
  </dgm:ptLst>
  <dgm:cxnLst>
    <dgm:cxn modelId="{C2087C96-FC70-4A79-AAB9-957089531FE4}" type="presOf" srcId="{E27A9B5D-3F8B-4570-BB20-E6934205E120}" destId="{5EA825D5-231F-4269-BBDE-534B01640AF0}" srcOrd="1" destOrd="0" presId="urn:microsoft.com/office/officeart/2005/8/layout/lProcess2"/>
    <dgm:cxn modelId="{3D2F1A69-9C33-40E5-958D-B75A3172C15E}" srcId="{1C0A9D2A-07AF-448B-B931-A61F0B0219EC}" destId="{30AAFE96-C832-4CE0-B1FC-A815ABA8F1C1}" srcOrd="0" destOrd="0" parTransId="{1FCA60BB-FC08-415F-90BF-FF08A38C3D2B}" sibTransId="{C253D8E1-C08F-4513-9E50-C398AAD641EF}"/>
    <dgm:cxn modelId="{83476EB0-5743-4326-AF9D-ADB04EF4A22A}" type="presOf" srcId="{E27A9B5D-3F8B-4570-BB20-E6934205E120}" destId="{96395C0F-9BB6-4F65-A30A-B5F6778BC7F6}" srcOrd="0" destOrd="0" presId="urn:microsoft.com/office/officeart/2005/8/layout/lProcess2"/>
    <dgm:cxn modelId="{50C4D906-75BB-4C08-A1BB-BDC440A3B931}" type="presOf" srcId="{CF002976-C3FB-4D28-824A-FD96EA734359}" destId="{80C1958A-2247-49DF-B89A-3948494A0BFD}" srcOrd="0" destOrd="0" presId="urn:microsoft.com/office/officeart/2005/8/layout/lProcess2"/>
    <dgm:cxn modelId="{458F026D-6CE9-489F-9A61-6513A4C85729}" type="presOf" srcId="{36F44C56-5441-4EA7-939F-17ECA8DC08C5}" destId="{8B0DCDEF-4D79-4B41-8BA2-1042E3745191}" srcOrd="0" destOrd="0" presId="urn:microsoft.com/office/officeart/2005/8/layout/lProcess2"/>
    <dgm:cxn modelId="{EA56BAC6-1613-424C-8386-672A03A2FA4F}" srcId="{1C0A9D2A-07AF-448B-B931-A61F0B0219EC}" destId="{36F44C56-5441-4EA7-939F-17ECA8DC08C5}" srcOrd="3" destOrd="0" parTransId="{37DEE867-0E86-4B61-943C-6CB357088822}" sibTransId="{C74B71E7-F163-4E19-8206-13BBE53BE007}"/>
    <dgm:cxn modelId="{6E89B42E-614D-4931-9C3C-32A760712D4A}" type="presOf" srcId="{30AAFE96-C832-4CE0-B1FC-A815ABA8F1C1}" destId="{ABFE7DDA-C0F1-4149-AA26-843332804F23}" srcOrd="0" destOrd="0" presId="urn:microsoft.com/office/officeart/2005/8/layout/lProcess2"/>
    <dgm:cxn modelId="{B912F286-6475-4880-838E-935BEF8F663A}" type="presOf" srcId="{1C0A9D2A-07AF-448B-B931-A61F0B0219EC}" destId="{EB4CFEEE-59D0-4CF7-A66E-6615253BB515}" srcOrd="0" destOrd="0" presId="urn:microsoft.com/office/officeart/2005/8/layout/lProcess2"/>
    <dgm:cxn modelId="{CB2C96C7-3BE2-41B4-B329-D8B0BC7C51FD}" srcId="{30AAFE96-C832-4CE0-B1FC-A815ABA8F1C1}" destId="{8848BA01-DFDC-407F-96E4-9EFAA97774C8}" srcOrd="0" destOrd="0" parTransId="{7B7E0C26-FF36-435A-8D9B-4513A988014C}" sibTransId="{0EB06C75-3B36-42CD-B232-1DECA9714EFB}"/>
    <dgm:cxn modelId="{F4D4F696-E145-4359-9A6D-6E3EB1C7C840}" type="presOf" srcId="{D6289267-2DC8-4078-B642-2F8F717E834B}" destId="{1476836B-51A9-4D71-9519-657235C5FCAF}" srcOrd="0" destOrd="0" presId="urn:microsoft.com/office/officeart/2005/8/layout/lProcess2"/>
    <dgm:cxn modelId="{6AD4ABEB-C9B1-40D4-B337-603BD684A3EA}" type="presOf" srcId="{D6289267-2DC8-4078-B642-2F8F717E834B}" destId="{F22179E9-A26B-418F-BE0F-B2E9A2F92906}" srcOrd="1" destOrd="0" presId="urn:microsoft.com/office/officeart/2005/8/layout/lProcess2"/>
    <dgm:cxn modelId="{0FC1B0AC-35A5-47D4-94FD-4EEB96AEB833}" type="presOf" srcId="{92BBC54E-E083-4FDE-8BCB-FCB548620EEA}" destId="{D7C3402E-702C-4C90-9B1A-EA879C33D73E}" srcOrd="0" destOrd="0" presId="urn:microsoft.com/office/officeart/2005/8/layout/lProcess2"/>
    <dgm:cxn modelId="{76954500-1918-421A-BFB7-6A946B7B9964}" srcId="{36F44C56-5441-4EA7-939F-17ECA8DC08C5}" destId="{CF002976-C3FB-4D28-824A-FD96EA734359}" srcOrd="0" destOrd="0" parTransId="{4D94260A-4079-4C99-A9EB-39B1E01E69E0}" sibTransId="{A6369554-033C-4A82-9090-94A3D090D1E7}"/>
    <dgm:cxn modelId="{1AA107A3-CB53-4414-8F8F-750EE6C02BF1}" srcId="{D6289267-2DC8-4078-B642-2F8F717E834B}" destId="{92BBC54E-E083-4FDE-8BCB-FCB548620EEA}" srcOrd="0" destOrd="0" parTransId="{7C3EC7EC-FC06-4D03-A88E-A27BA582E21C}" sibTransId="{28652685-94A0-4E7C-B7AD-FA132D56CA99}"/>
    <dgm:cxn modelId="{DE1465A4-9192-4B68-8BFF-429F06431F56}" srcId="{1C0A9D2A-07AF-448B-B931-A61F0B0219EC}" destId="{E27A9B5D-3F8B-4570-BB20-E6934205E120}" srcOrd="2" destOrd="0" parTransId="{DD592B0F-B329-4F4A-912A-A0BBD5DB1643}" sibTransId="{23A37F73-D27E-48DB-A4FF-B70A204F38E2}"/>
    <dgm:cxn modelId="{37B47751-DD20-4B9A-96A0-B983483E92FD}" srcId="{E27A9B5D-3F8B-4570-BB20-E6934205E120}" destId="{A3853C7E-6A72-48C8-8B29-268389E9B41E}" srcOrd="0" destOrd="0" parTransId="{033F9715-05D8-4BF4-9DF8-E2877DFF6DDE}" sibTransId="{020DA9D1-AA29-4F26-95C9-A92E0E7CF73E}"/>
    <dgm:cxn modelId="{812C35F3-0619-4D45-8973-60541F52A6B6}" type="presOf" srcId="{8848BA01-DFDC-407F-96E4-9EFAA97774C8}" destId="{15395441-E35E-4659-8F5F-1AC92C0501BA}" srcOrd="0" destOrd="0" presId="urn:microsoft.com/office/officeart/2005/8/layout/lProcess2"/>
    <dgm:cxn modelId="{0FC05A3F-25E0-4C0F-B5CD-3AD97AA6C6BC}" type="presOf" srcId="{36F44C56-5441-4EA7-939F-17ECA8DC08C5}" destId="{F9BF3E39-CDE1-4169-9FE4-87EB5895E581}" srcOrd="1" destOrd="0" presId="urn:microsoft.com/office/officeart/2005/8/layout/lProcess2"/>
    <dgm:cxn modelId="{19E0A8E4-11D7-4798-832B-77AC24FC7EA8}" type="presOf" srcId="{30AAFE96-C832-4CE0-B1FC-A815ABA8F1C1}" destId="{75F84546-1241-4C49-BE63-630DF3F4B8A8}" srcOrd="1" destOrd="0" presId="urn:microsoft.com/office/officeart/2005/8/layout/lProcess2"/>
    <dgm:cxn modelId="{C60B2868-0B46-4832-A235-9B12E100D9C1}" type="presOf" srcId="{A3853C7E-6A72-48C8-8B29-268389E9B41E}" destId="{742563CE-39B0-4571-9614-B91091EA820F}" srcOrd="0" destOrd="0" presId="urn:microsoft.com/office/officeart/2005/8/layout/lProcess2"/>
    <dgm:cxn modelId="{72581CDC-7966-4005-B5C7-4F8E7EFCED64}" srcId="{1C0A9D2A-07AF-448B-B931-A61F0B0219EC}" destId="{D6289267-2DC8-4078-B642-2F8F717E834B}" srcOrd="1" destOrd="0" parTransId="{A5009260-EE8E-4A8B-85A7-18E46671E2AF}" sibTransId="{0D6E6A14-F6B4-4DEE-8CF4-B62061BC0821}"/>
    <dgm:cxn modelId="{A424B339-1B94-4D6D-AA92-075A7AE223E1}" type="presParOf" srcId="{EB4CFEEE-59D0-4CF7-A66E-6615253BB515}" destId="{D461E4DB-EFFE-4797-87A1-55B604ACA614}" srcOrd="0" destOrd="0" presId="urn:microsoft.com/office/officeart/2005/8/layout/lProcess2"/>
    <dgm:cxn modelId="{AD360D61-0C62-4E54-A120-FC20CD6A46B4}" type="presParOf" srcId="{D461E4DB-EFFE-4797-87A1-55B604ACA614}" destId="{ABFE7DDA-C0F1-4149-AA26-843332804F23}" srcOrd="0" destOrd="0" presId="urn:microsoft.com/office/officeart/2005/8/layout/lProcess2"/>
    <dgm:cxn modelId="{340C6927-18F4-43C3-896C-9EC7BDDD5AFF}" type="presParOf" srcId="{D461E4DB-EFFE-4797-87A1-55B604ACA614}" destId="{75F84546-1241-4C49-BE63-630DF3F4B8A8}" srcOrd="1" destOrd="0" presId="urn:microsoft.com/office/officeart/2005/8/layout/lProcess2"/>
    <dgm:cxn modelId="{DF4444B7-F718-42EE-ADFE-C965E71AA97C}" type="presParOf" srcId="{D461E4DB-EFFE-4797-87A1-55B604ACA614}" destId="{22520C8C-6B9B-45C1-93AA-FD108A13F6E2}" srcOrd="2" destOrd="0" presId="urn:microsoft.com/office/officeart/2005/8/layout/lProcess2"/>
    <dgm:cxn modelId="{F9B81B69-589D-45A0-A4CF-B9B1D825B49E}" type="presParOf" srcId="{22520C8C-6B9B-45C1-93AA-FD108A13F6E2}" destId="{F0CB3FD7-E406-45BA-BB8D-BB73E8DE34D1}" srcOrd="0" destOrd="0" presId="urn:microsoft.com/office/officeart/2005/8/layout/lProcess2"/>
    <dgm:cxn modelId="{AD856460-D271-450D-A3E8-278AA0B5E2DB}" type="presParOf" srcId="{F0CB3FD7-E406-45BA-BB8D-BB73E8DE34D1}" destId="{15395441-E35E-4659-8F5F-1AC92C0501BA}" srcOrd="0" destOrd="0" presId="urn:microsoft.com/office/officeart/2005/8/layout/lProcess2"/>
    <dgm:cxn modelId="{0016B268-549C-41BB-BB84-A5FDF4C98D6F}" type="presParOf" srcId="{EB4CFEEE-59D0-4CF7-A66E-6615253BB515}" destId="{1A503B88-963A-4385-9A01-A17222625C11}" srcOrd="1" destOrd="0" presId="urn:microsoft.com/office/officeart/2005/8/layout/lProcess2"/>
    <dgm:cxn modelId="{F911A7BC-A36C-4ABE-9B35-7F688F022964}" type="presParOf" srcId="{EB4CFEEE-59D0-4CF7-A66E-6615253BB515}" destId="{6AD5C145-0B56-46E8-95CF-D29A3205AECF}" srcOrd="2" destOrd="0" presId="urn:microsoft.com/office/officeart/2005/8/layout/lProcess2"/>
    <dgm:cxn modelId="{B55B0C1B-B50B-4087-B4D5-DEA3E4D524FE}" type="presParOf" srcId="{6AD5C145-0B56-46E8-95CF-D29A3205AECF}" destId="{1476836B-51A9-4D71-9519-657235C5FCAF}" srcOrd="0" destOrd="0" presId="urn:microsoft.com/office/officeart/2005/8/layout/lProcess2"/>
    <dgm:cxn modelId="{0E1D048A-4227-40A8-A8A3-44787D4DDBBE}" type="presParOf" srcId="{6AD5C145-0B56-46E8-95CF-D29A3205AECF}" destId="{F22179E9-A26B-418F-BE0F-B2E9A2F92906}" srcOrd="1" destOrd="0" presId="urn:microsoft.com/office/officeart/2005/8/layout/lProcess2"/>
    <dgm:cxn modelId="{C6B956FA-8434-4402-ABCF-632DAECCC551}" type="presParOf" srcId="{6AD5C145-0B56-46E8-95CF-D29A3205AECF}" destId="{7587F649-9682-4A79-82AA-023C45AA240C}" srcOrd="2" destOrd="0" presId="urn:microsoft.com/office/officeart/2005/8/layout/lProcess2"/>
    <dgm:cxn modelId="{399D69F8-F2C6-4E97-8E47-0EEDB57AA772}" type="presParOf" srcId="{7587F649-9682-4A79-82AA-023C45AA240C}" destId="{E5EF96FB-AEA0-4D81-A89E-FF2EBE12A0D4}" srcOrd="0" destOrd="0" presId="urn:microsoft.com/office/officeart/2005/8/layout/lProcess2"/>
    <dgm:cxn modelId="{7C7CFFE2-3183-4571-91D6-DFA749B6688E}" type="presParOf" srcId="{E5EF96FB-AEA0-4D81-A89E-FF2EBE12A0D4}" destId="{D7C3402E-702C-4C90-9B1A-EA879C33D73E}" srcOrd="0" destOrd="0" presId="urn:microsoft.com/office/officeart/2005/8/layout/lProcess2"/>
    <dgm:cxn modelId="{978C5533-B586-4CBA-8724-19F3927F1A40}" type="presParOf" srcId="{EB4CFEEE-59D0-4CF7-A66E-6615253BB515}" destId="{0C55B336-624D-45BE-A183-7392EB07E4F5}" srcOrd="3" destOrd="0" presId="urn:microsoft.com/office/officeart/2005/8/layout/lProcess2"/>
    <dgm:cxn modelId="{3FA22FF5-47B6-4780-9C14-4C638F16F657}" type="presParOf" srcId="{EB4CFEEE-59D0-4CF7-A66E-6615253BB515}" destId="{B1C4D120-853C-4805-9A34-97FEF0418AE2}" srcOrd="4" destOrd="0" presId="urn:microsoft.com/office/officeart/2005/8/layout/lProcess2"/>
    <dgm:cxn modelId="{F64006CE-83B9-49B2-AAF4-95B2EA9A056A}" type="presParOf" srcId="{B1C4D120-853C-4805-9A34-97FEF0418AE2}" destId="{96395C0F-9BB6-4F65-A30A-B5F6778BC7F6}" srcOrd="0" destOrd="0" presId="urn:microsoft.com/office/officeart/2005/8/layout/lProcess2"/>
    <dgm:cxn modelId="{256D17E3-9E48-4D6B-A805-53C9097EA6F2}" type="presParOf" srcId="{B1C4D120-853C-4805-9A34-97FEF0418AE2}" destId="{5EA825D5-231F-4269-BBDE-534B01640AF0}" srcOrd="1" destOrd="0" presId="urn:microsoft.com/office/officeart/2005/8/layout/lProcess2"/>
    <dgm:cxn modelId="{B257674B-5603-466F-9F11-8480E26BD611}" type="presParOf" srcId="{B1C4D120-853C-4805-9A34-97FEF0418AE2}" destId="{A2F209AF-2948-4D11-B5A1-3B9D01037F9B}" srcOrd="2" destOrd="0" presId="urn:microsoft.com/office/officeart/2005/8/layout/lProcess2"/>
    <dgm:cxn modelId="{7D2BF0A6-14A4-4C28-B65B-E8A94A7E8FC4}" type="presParOf" srcId="{A2F209AF-2948-4D11-B5A1-3B9D01037F9B}" destId="{3F16AFC7-4160-4F2C-85D7-0F3B76D51E76}" srcOrd="0" destOrd="0" presId="urn:microsoft.com/office/officeart/2005/8/layout/lProcess2"/>
    <dgm:cxn modelId="{BEDE459B-F443-4C69-8DC1-5A98276BBA74}" type="presParOf" srcId="{3F16AFC7-4160-4F2C-85D7-0F3B76D51E76}" destId="{742563CE-39B0-4571-9614-B91091EA820F}" srcOrd="0" destOrd="0" presId="urn:microsoft.com/office/officeart/2005/8/layout/lProcess2"/>
    <dgm:cxn modelId="{51A5641A-1E1C-4B81-801D-3B3CBCF3BA05}" type="presParOf" srcId="{EB4CFEEE-59D0-4CF7-A66E-6615253BB515}" destId="{00E02EAB-7AAA-42BF-8AA6-C59B161AC9D4}" srcOrd="5" destOrd="0" presId="urn:microsoft.com/office/officeart/2005/8/layout/lProcess2"/>
    <dgm:cxn modelId="{EBCCF9EB-3954-4F85-8E3F-813A305D7202}" type="presParOf" srcId="{EB4CFEEE-59D0-4CF7-A66E-6615253BB515}" destId="{F02D6E40-8929-4FE6-95C2-0D4B18F352DD}" srcOrd="6" destOrd="0" presId="urn:microsoft.com/office/officeart/2005/8/layout/lProcess2"/>
    <dgm:cxn modelId="{419F8128-E604-41D7-B8F2-810C24A6C761}" type="presParOf" srcId="{F02D6E40-8929-4FE6-95C2-0D4B18F352DD}" destId="{8B0DCDEF-4D79-4B41-8BA2-1042E3745191}" srcOrd="0" destOrd="0" presId="urn:microsoft.com/office/officeart/2005/8/layout/lProcess2"/>
    <dgm:cxn modelId="{5543FBCC-9A92-4EB4-BFC7-97E3203F8CCB}" type="presParOf" srcId="{F02D6E40-8929-4FE6-95C2-0D4B18F352DD}" destId="{F9BF3E39-CDE1-4169-9FE4-87EB5895E581}" srcOrd="1" destOrd="0" presId="urn:microsoft.com/office/officeart/2005/8/layout/lProcess2"/>
    <dgm:cxn modelId="{C8CFD593-F7E1-4F84-9C5F-1D7549CF91FF}" type="presParOf" srcId="{F02D6E40-8929-4FE6-95C2-0D4B18F352DD}" destId="{67CDC647-B524-428C-B31B-BD31ADE36610}" srcOrd="2" destOrd="0" presId="urn:microsoft.com/office/officeart/2005/8/layout/lProcess2"/>
    <dgm:cxn modelId="{1A9D7741-2166-4A8D-8F5C-96F0CE2EE7A2}" type="presParOf" srcId="{67CDC647-B524-428C-B31B-BD31ADE36610}" destId="{2CADC4ED-D09A-4942-91C4-56DC24D64E77}" srcOrd="0" destOrd="0" presId="urn:microsoft.com/office/officeart/2005/8/layout/lProcess2"/>
    <dgm:cxn modelId="{E49CD80C-1773-467D-BDBA-B1EC0E7EA8D1}" type="presParOf" srcId="{2CADC4ED-D09A-4942-91C4-56DC24D64E77}" destId="{80C1958A-2247-49DF-B89A-3948494A0BFD}"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0F08A3-18C6-47B6-8A7F-BE7DE9597860}" type="doc">
      <dgm:prSet loTypeId="urn:microsoft.com/office/officeart/2005/8/layout/process4" loCatId="list" qsTypeId="urn:microsoft.com/office/officeart/2005/8/quickstyle/simple5" qsCatId="simple" csTypeId="urn:microsoft.com/office/officeart/2005/8/colors/colorful2" csCatId="colorful" phldr="1"/>
      <dgm:spPr/>
      <dgm:t>
        <a:bodyPr/>
        <a:lstStyle/>
        <a:p>
          <a:endParaRPr lang="en-US"/>
        </a:p>
      </dgm:t>
    </dgm:pt>
    <dgm:pt modelId="{75127D7D-5353-473C-A475-2FEC5DFB1F16}">
      <dgm:prSet/>
      <dgm:spPr/>
      <dgm:t>
        <a:bodyPr/>
        <a:lstStyle/>
        <a:p>
          <a:pPr rtl="0"/>
          <a:r>
            <a:rPr lang="en-US" dirty="0" smtClean="0"/>
            <a:t>Create a Google Analytics account to generate a site tracking code</a:t>
          </a:r>
          <a:endParaRPr lang="en-US" dirty="0"/>
        </a:p>
      </dgm:t>
    </dgm:pt>
    <dgm:pt modelId="{078886DE-B460-4C76-8A7E-D6DA04DF95DE}" type="parTrans" cxnId="{865C05C0-A06C-4E71-88D9-35D9CB958EDD}">
      <dgm:prSet/>
      <dgm:spPr/>
      <dgm:t>
        <a:bodyPr/>
        <a:lstStyle/>
        <a:p>
          <a:endParaRPr lang="en-US"/>
        </a:p>
      </dgm:t>
    </dgm:pt>
    <dgm:pt modelId="{A57C8177-CA3C-4282-BE70-6B4B7609AED3}" type="sibTrans" cxnId="{865C05C0-A06C-4E71-88D9-35D9CB958EDD}">
      <dgm:prSet/>
      <dgm:spPr/>
      <dgm:t>
        <a:bodyPr/>
        <a:lstStyle/>
        <a:p>
          <a:endParaRPr lang="en-US"/>
        </a:p>
      </dgm:t>
    </dgm:pt>
    <dgm:pt modelId="{A8D5937A-82CD-4080-A681-CD95EB53BFBE}">
      <dgm:prSet/>
      <dgm:spPr/>
      <dgm:t>
        <a:bodyPr/>
        <a:lstStyle/>
        <a:p>
          <a:pPr rtl="0"/>
          <a:r>
            <a:rPr lang="en-US" dirty="0" smtClean="0"/>
            <a:t>Connect the code to your e-portfolio</a:t>
          </a:r>
          <a:endParaRPr lang="en-US" dirty="0"/>
        </a:p>
      </dgm:t>
    </dgm:pt>
    <dgm:pt modelId="{814E2F4A-12C0-4AD9-831D-0107B6D17F98}" type="parTrans" cxnId="{258C9364-DFA9-43EF-B3CD-CBFA25FD393C}">
      <dgm:prSet/>
      <dgm:spPr/>
      <dgm:t>
        <a:bodyPr/>
        <a:lstStyle/>
        <a:p>
          <a:endParaRPr lang="en-US"/>
        </a:p>
      </dgm:t>
    </dgm:pt>
    <dgm:pt modelId="{123565A6-98EA-4E93-87A8-34F3BB71421C}" type="sibTrans" cxnId="{258C9364-DFA9-43EF-B3CD-CBFA25FD393C}">
      <dgm:prSet/>
      <dgm:spPr/>
      <dgm:t>
        <a:bodyPr/>
        <a:lstStyle/>
        <a:p>
          <a:endParaRPr lang="en-US"/>
        </a:p>
      </dgm:t>
    </dgm:pt>
    <dgm:pt modelId="{EF532B8E-BD63-4C47-A88C-19E5BF47C046}">
      <dgm:prSet/>
      <dgm:spPr/>
      <dgm:t>
        <a:bodyPr/>
        <a:lstStyle/>
        <a:p>
          <a:pPr rtl="0"/>
          <a:r>
            <a:rPr lang="en-US" dirty="0" smtClean="0"/>
            <a:t>Insert the code into the Google Analytics plugin available within the community platform</a:t>
          </a:r>
          <a:endParaRPr lang="en-US" dirty="0"/>
        </a:p>
      </dgm:t>
    </dgm:pt>
    <dgm:pt modelId="{80EC0529-EB55-4C39-AB58-CB85DEEE3919}" type="parTrans" cxnId="{995DC195-7D2C-44B2-8F1B-8EAE253E0CC3}">
      <dgm:prSet/>
      <dgm:spPr/>
      <dgm:t>
        <a:bodyPr/>
        <a:lstStyle/>
        <a:p>
          <a:endParaRPr lang="en-US"/>
        </a:p>
      </dgm:t>
    </dgm:pt>
    <dgm:pt modelId="{78DDE927-D06A-4DBA-8CCD-78CF07839878}" type="sibTrans" cxnId="{995DC195-7D2C-44B2-8F1B-8EAE253E0CC3}">
      <dgm:prSet/>
      <dgm:spPr/>
      <dgm:t>
        <a:bodyPr/>
        <a:lstStyle/>
        <a:p>
          <a:endParaRPr lang="en-US"/>
        </a:p>
      </dgm:t>
    </dgm:pt>
    <dgm:pt modelId="{129EA8B9-853F-4069-9822-6EA63847C06E}">
      <dgm:prSet/>
      <dgm:spPr/>
      <dgm:t>
        <a:bodyPr/>
        <a:lstStyle/>
        <a:p>
          <a:pPr rtl="0"/>
          <a:r>
            <a:rPr lang="en-US" smtClean="0"/>
            <a:t>Each time a user visits your e-portfolio</a:t>
          </a:r>
          <a:endParaRPr lang="en-US"/>
        </a:p>
      </dgm:t>
    </dgm:pt>
    <dgm:pt modelId="{C188BE18-1372-4619-9B05-FA37FF1928D1}" type="parTrans" cxnId="{337C5BBB-8A3B-4BE0-9DD4-EADB0E0A4A4F}">
      <dgm:prSet/>
      <dgm:spPr/>
      <dgm:t>
        <a:bodyPr/>
        <a:lstStyle/>
        <a:p>
          <a:endParaRPr lang="en-US"/>
        </a:p>
      </dgm:t>
    </dgm:pt>
    <dgm:pt modelId="{FDF4A054-F8EA-4E47-B625-15558C04531F}" type="sibTrans" cxnId="{337C5BBB-8A3B-4BE0-9DD4-EADB0E0A4A4F}">
      <dgm:prSet/>
      <dgm:spPr/>
      <dgm:t>
        <a:bodyPr/>
        <a:lstStyle/>
        <a:p>
          <a:endParaRPr lang="en-US"/>
        </a:p>
      </dgm:t>
    </dgm:pt>
    <dgm:pt modelId="{B60B47A9-159F-4373-8BBF-A35B44235F0E}">
      <dgm:prSet/>
      <dgm:spPr/>
      <dgm:t>
        <a:bodyPr/>
        <a:lstStyle/>
        <a:p>
          <a:pPr rtl="0"/>
          <a:r>
            <a:rPr lang="en-US" dirty="0" smtClean="0"/>
            <a:t>A small software program is invisibly and automatically  loaded into each user’s browser</a:t>
          </a:r>
          <a:endParaRPr lang="en-US" dirty="0"/>
        </a:p>
      </dgm:t>
    </dgm:pt>
    <dgm:pt modelId="{F788E70E-EE99-4D59-A956-49EE98DFE5C5}" type="parTrans" cxnId="{12D975B5-38D8-4964-ACE9-CDA3D516A14F}">
      <dgm:prSet/>
      <dgm:spPr/>
      <dgm:t>
        <a:bodyPr/>
        <a:lstStyle/>
        <a:p>
          <a:endParaRPr lang="en-US"/>
        </a:p>
      </dgm:t>
    </dgm:pt>
    <dgm:pt modelId="{49A6EC41-5C93-4EFF-8134-004A672506AA}" type="sibTrans" cxnId="{12D975B5-38D8-4964-ACE9-CDA3D516A14F}">
      <dgm:prSet/>
      <dgm:spPr/>
      <dgm:t>
        <a:bodyPr/>
        <a:lstStyle/>
        <a:p>
          <a:endParaRPr lang="en-US"/>
        </a:p>
      </dgm:t>
    </dgm:pt>
    <dgm:pt modelId="{4EA34169-1B8A-43BA-A6C9-490D261208D5}">
      <dgm:prSet/>
      <dgm:spPr/>
      <dgm:t>
        <a:bodyPr/>
        <a:lstStyle/>
        <a:p>
          <a:pPr rtl="0"/>
          <a:r>
            <a:rPr lang="en-US" dirty="0" smtClean="0"/>
            <a:t>The program stores and transmits information about the use (AKA ‘cookie’) to a Google server</a:t>
          </a:r>
          <a:endParaRPr lang="en-US" dirty="0"/>
        </a:p>
      </dgm:t>
    </dgm:pt>
    <dgm:pt modelId="{CD6D7C5B-43FA-4788-BC3C-679EA4CA5F2B}" type="parTrans" cxnId="{EF6FA2D2-3B88-4835-8FC4-512F8B746ACB}">
      <dgm:prSet/>
      <dgm:spPr/>
      <dgm:t>
        <a:bodyPr/>
        <a:lstStyle/>
        <a:p>
          <a:endParaRPr lang="en-US"/>
        </a:p>
      </dgm:t>
    </dgm:pt>
    <dgm:pt modelId="{3BD069F9-78E6-4558-9D4A-63E9509F5215}" type="sibTrans" cxnId="{EF6FA2D2-3B88-4835-8FC4-512F8B746ACB}">
      <dgm:prSet/>
      <dgm:spPr/>
      <dgm:t>
        <a:bodyPr/>
        <a:lstStyle/>
        <a:p>
          <a:endParaRPr lang="en-US"/>
        </a:p>
      </dgm:t>
    </dgm:pt>
    <dgm:pt modelId="{2CB8B8BA-684E-43A9-8C49-ED749017BC2C}">
      <dgm:prSet/>
      <dgm:spPr/>
      <dgm:t>
        <a:bodyPr/>
        <a:lstStyle/>
        <a:p>
          <a:pPr rtl="0"/>
          <a:r>
            <a:rPr lang="en-US" smtClean="0"/>
            <a:t>View Google Analytics</a:t>
          </a:r>
          <a:endParaRPr lang="en-US"/>
        </a:p>
      </dgm:t>
    </dgm:pt>
    <dgm:pt modelId="{E7DF5412-5A5E-408E-A217-B192D99925C4}" type="parTrans" cxnId="{4B87DF88-15FD-47BC-A438-DAFE6DAE30C1}">
      <dgm:prSet/>
      <dgm:spPr/>
      <dgm:t>
        <a:bodyPr/>
        <a:lstStyle/>
        <a:p>
          <a:endParaRPr lang="en-US"/>
        </a:p>
      </dgm:t>
    </dgm:pt>
    <dgm:pt modelId="{323632DB-2987-4E97-A50A-74C9E512A17D}" type="sibTrans" cxnId="{4B87DF88-15FD-47BC-A438-DAFE6DAE30C1}">
      <dgm:prSet/>
      <dgm:spPr/>
      <dgm:t>
        <a:bodyPr/>
        <a:lstStyle/>
        <a:p>
          <a:endParaRPr lang="en-US"/>
        </a:p>
      </dgm:t>
    </dgm:pt>
    <dgm:pt modelId="{A0C977ED-E3AB-4A17-A603-06248218DED4}">
      <dgm:prSet/>
      <dgm:spPr/>
      <dgm:t>
        <a:bodyPr/>
        <a:lstStyle/>
        <a:p>
          <a:pPr rtl="0"/>
          <a:r>
            <a:rPr lang="en-US" smtClean="0"/>
            <a:t>Aggregated activity is displayed in Google Analytics</a:t>
          </a:r>
          <a:endParaRPr lang="en-US"/>
        </a:p>
      </dgm:t>
    </dgm:pt>
    <dgm:pt modelId="{B7268DB8-D1AE-4ABE-844E-9E0C01761964}" type="parTrans" cxnId="{0A2D6B20-0FF8-4FA8-ACF6-2C3D9FCF8AAA}">
      <dgm:prSet/>
      <dgm:spPr/>
      <dgm:t>
        <a:bodyPr/>
        <a:lstStyle/>
        <a:p>
          <a:endParaRPr lang="en-US"/>
        </a:p>
      </dgm:t>
    </dgm:pt>
    <dgm:pt modelId="{573AF837-98C8-4A6A-AFBA-F3276CD106AE}" type="sibTrans" cxnId="{0A2D6B20-0FF8-4FA8-ACF6-2C3D9FCF8AAA}">
      <dgm:prSet/>
      <dgm:spPr/>
      <dgm:t>
        <a:bodyPr/>
        <a:lstStyle/>
        <a:p>
          <a:endParaRPr lang="en-US"/>
        </a:p>
      </dgm:t>
    </dgm:pt>
    <dgm:pt modelId="{E304C649-7BE3-4696-90AE-2BD996B11376}" type="pres">
      <dgm:prSet presAssocID="{490F08A3-18C6-47B6-8A7F-BE7DE9597860}" presName="Name0" presStyleCnt="0">
        <dgm:presLayoutVars>
          <dgm:dir/>
          <dgm:animLvl val="lvl"/>
          <dgm:resizeHandles val="exact"/>
        </dgm:presLayoutVars>
      </dgm:prSet>
      <dgm:spPr/>
      <dgm:t>
        <a:bodyPr/>
        <a:lstStyle/>
        <a:p>
          <a:endParaRPr lang="en-US"/>
        </a:p>
      </dgm:t>
    </dgm:pt>
    <dgm:pt modelId="{015BEE18-1D61-4398-8B59-57074E7C7BF9}" type="pres">
      <dgm:prSet presAssocID="{2CB8B8BA-684E-43A9-8C49-ED749017BC2C}" presName="boxAndChildren" presStyleCnt="0"/>
      <dgm:spPr/>
    </dgm:pt>
    <dgm:pt modelId="{78AE79AE-D4C4-4A7B-9633-E70F3DD02042}" type="pres">
      <dgm:prSet presAssocID="{2CB8B8BA-684E-43A9-8C49-ED749017BC2C}" presName="parentTextBox" presStyleLbl="node1" presStyleIdx="0" presStyleCnt="4"/>
      <dgm:spPr/>
      <dgm:t>
        <a:bodyPr/>
        <a:lstStyle/>
        <a:p>
          <a:endParaRPr lang="en-US"/>
        </a:p>
      </dgm:t>
    </dgm:pt>
    <dgm:pt modelId="{CA00B083-CA59-4161-BA56-633C2862B9FA}" type="pres">
      <dgm:prSet presAssocID="{2CB8B8BA-684E-43A9-8C49-ED749017BC2C}" presName="entireBox" presStyleLbl="node1" presStyleIdx="0" presStyleCnt="4"/>
      <dgm:spPr/>
      <dgm:t>
        <a:bodyPr/>
        <a:lstStyle/>
        <a:p>
          <a:endParaRPr lang="en-US"/>
        </a:p>
      </dgm:t>
    </dgm:pt>
    <dgm:pt modelId="{9A8C49E9-BCFE-4CF6-87AB-C6447B2C5C22}" type="pres">
      <dgm:prSet presAssocID="{2CB8B8BA-684E-43A9-8C49-ED749017BC2C}" presName="descendantBox" presStyleCnt="0"/>
      <dgm:spPr/>
    </dgm:pt>
    <dgm:pt modelId="{F70192B9-8829-4B52-B090-007F3E1A48A6}" type="pres">
      <dgm:prSet presAssocID="{A0C977ED-E3AB-4A17-A603-06248218DED4}" presName="childTextBox" presStyleLbl="fgAccFollowNode1" presStyleIdx="0" presStyleCnt="4">
        <dgm:presLayoutVars>
          <dgm:bulletEnabled val="1"/>
        </dgm:presLayoutVars>
      </dgm:prSet>
      <dgm:spPr/>
      <dgm:t>
        <a:bodyPr/>
        <a:lstStyle/>
        <a:p>
          <a:endParaRPr lang="en-US"/>
        </a:p>
      </dgm:t>
    </dgm:pt>
    <dgm:pt modelId="{257ADEA2-3EC4-411E-B0B0-2470E1255EAA}" type="pres">
      <dgm:prSet presAssocID="{FDF4A054-F8EA-4E47-B625-15558C04531F}" presName="sp" presStyleCnt="0"/>
      <dgm:spPr/>
    </dgm:pt>
    <dgm:pt modelId="{05B70B84-E5D1-4B8C-8E99-4E572F0C1F2A}" type="pres">
      <dgm:prSet presAssocID="{129EA8B9-853F-4069-9822-6EA63847C06E}" presName="arrowAndChildren" presStyleCnt="0"/>
      <dgm:spPr/>
    </dgm:pt>
    <dgm:pt modelId="{C6F930D7-E5AA-4F5D-8AD9-465AFF436874}" type="pres">
      <dgm:prSet presAssocID="{129EA8B9-853F-4069-9822-6EA63847C06E}" presName="parentTextArrow" presStyleLbl="node1" presStyleIdx="0" presStyleCnt="4"/>
      <dgm:spPr/>
      <dgm:t>
        <a:bodyPr/>
        <a:lstStyle/>
        <a:p>
          <a:endParaRPr lang="en-US"/>
        </a:p>
      </dgm:t>
    </dgm:pt>
    <dgm:pt modelId="{E1B58053-E53D-4313-A7AC-2787F8132883}" type="pres">
      <dgm:prSet presAssocID="{129EA8B9-853F-4069-9822-6EA63847C06E}" presName="arrow" presStyleLbl="node1" presStyleIdx="1" presStyleCnt="4"/>
      <dgm:spPr/>
      <dgm:t>
        <a:bodyPr/>
        <a:lstStyle/>
        <a:p>
          <a:endParaRPr lang="en-US"/>
        </a:p>
      </dgm:t>
    </dgm:pt>
    <dgm:pt modelId="{01F3E1ED-864E-4515-A57C-1108080467DE}" type="pres">
      <dgm:prSet presAssocID="{129EA8B9-853F-4069-9822-6EA63847C06E}" presName="descendantArrow" presStyleCnt="0"/>
      <dgm:spPr/>
    </dgm:pt>
    <dgm:pt modelId="{CF7F9CA5-898A-41EC-8541-4BB6A6308937}" type="pres">
      <dgm:prSet presAssocID="{B60B47A9-159F-4373-8BBF-A35B44235F0E}" presName="childTextArrow" presStyleLbl="fgAccFollowNode1" presStyleIdx="1" presStyleCnt="4">
        <dgm:presLayoutVars>
          <dgm:bulletEnabled val="1"/>
        </dgm:presLayoutVars>
      </dgm:prSet>
      <dgm:spPr/>
      <dgm:t>
        <a:bodyPr/>
        <a:lstStyle/>
        <a:p>
          <a:endParaRPr lang="en-US"/>
        </a:p>
      </dgm:t>
    </dgm:pt>
    <dgm:pt modelId="{C76D893D-48DE-4B8F-905D-A27982D485CE}" type="pres">
      <dgm:prSet presAssocID="{4EA34169-1B8A-43BA-A6C9-490D261208D5}" presName="childTextArrow" presStyleLbl="fgAccFollowNode1" presStyleIdx="2" presStyleCnt="4">
        <dgm:presLayoutVars>
          <dgm:bulletEnabled val="1"/>
        </dgm:presLayoutVars>
      </dgm:prSet>
      <dgm:spPr/>
      <dgm:t>
        <a:bodyPr/>
        <a:lstStyle/>
        <a:p>
          <a:endParaRPr lang="en-US"/>
        </a:p>
      </dgm:t>
    </dgm:pt>
    <dgm:pt modelId="{FBEADA85-DC3E-4253-97DD-2039D0FB5968}" type="pres">
      <dgm:prSet presAssocID="{123565A6-98EA-4E93-87A8-34F3BB71421C}" presName="sp" presStyleCnt="0"/>
      <dgm:spPr/>
    </dgm:pt>
    <dgm:pt modelId="{F0DD4A65-9A07-412E-993F-D8A4E9B0C7E6}" type="pres">
      <dgm:prSet presAssocID="{A8D5937A-82CD-4080-A681-CD95EB53BFBE}" presName="arrowAndChildren" presStyleCnt="0"/>
      <dgm:spPr/>
    </dgm:pt>
    <dgm:pt modelId="{216936A8-60BD-4809-8D43-477BB8DB347B}" type="pres">
      <dgm:prSet presAssocID="{A8D5937A-82CD-4080-A681-CD95EB53BFBE}" presName="parentTextArrow" presStyleLbl="node1" presStyleIdx="1" presStyleCnt="4"/>
      <dgm:spPr/>
      <dgm:t>
        <a:bodyPr/>
        <a:lstStyle/>
        <a:p>
          <a:endParaRPr lang="en-US"/>
        </a:p>
      </dgm:t>
    </dgm:pt>
    <dgm:pt modelId="{2225128E-D9FC-442E-9C3C-E3909B28430E}" type="pres">
      <dgm:prSet presAssocID="{A8D5937A-82CD-4080-A681-CD95EB53BFBE}" presName="arrow" presStyleLbl="node1" presStyleIdx="2" presStyleCnt="4"/>
      <dgm:spPr/>
      <dgm:t>
        <a:bodyPr/>
        <a:lstStyle/>
        <a:p>
          <a:endParaRPr lang="en-US"/>
        </a:p>
      </dgm:t>
    </dgm:pt>
    <dgm:pt modelId="{4751F0DF-3EC4-4D4D-9337-01C0F1A2C080}" type="pres">
      <dgm:prSet presAssocID="{A8D5937A-82CD-4080-A681-CD95EB53BFBE}" presName="descendantArrow" presStyleCnt="0"/>
      <dgm:spPr/>
    </dgm:pt>
    <dgm:pt modelId="{4E88E601-BF6B-4865-8381-1C5E70594047}" type="pres">
      <dgm:prSet presAssocID="{EF532B8E-BD63-4C47-A88C-19E5BF47C046}" presName="childTextArrow" presStyleLbl="fgAccFollowNode1" presStyleIdx="3" presStyleCnt="4">
        <dgm:presLayoutVars>
          <dgm:bulletEnabled val="1"/>
        </dgm:presLayoutVars>
      </dgm:prSet>
      <dgm:spPr/>
      <dgm:t>
        <a:bodyPr/>
        <a:lstStyle/>
        <a:p>
          <a:endParaRPr lang="en-US"/>
        </a:p>
      </dgm:t>
    </dgm:pt>
    <dgm:pt modelId="{7B791E92-E7CB-489F-B27A-3F55FBE1E0E4}" type="pres">
      <dgm:prSet presAssocID="{A57C8177-CA3C-4282-BE70-6B4B7609AED3}" presName="sp" presStyleCnt="0"/>
      <dgm:spPr/>
    </dgm:pt>
    <dgm:pt modelId="{F2E76662-F7D0-4566-8737-717A239B98CC}" type="pres">
      <dgm:prSet presAssocID="{75127D7D-5353-473C-A475-2FEC5DFB1F16}" presName="arrowAndChildren" presStyleCnt="0"/>
      <dgm:spPr/>
    </dgm:pt>
    <dgm:pt modelId="{E849861D-8DE0-4EBA-8B97-85CEAABCABA6}" type="pres">
      <dgm:prSet presAssocID="{75127D7D-5353-473C-A475-2FEC5DFB1F16}" presName="parentTextArrow" presStyleLbl="node1" presStyleIdx="3" presStyleCnt="4"/>
      <dgm:spPr/>
      <dgm:t>
        <a:bodyPr/>
        <a:lstStyle/>
        <a:p>
          <a:endParaRPr lang="en-US"/>
        </a:p>
      </dgm:t>
    </dgm:pt>
  </dgm:ptLst>
  <dgm:cxnLst>
    <dgm:cxn modelId="{0A2D6B20-0FF8-4FA8-ACF6-2C3D9FCF8AAA}" srcId="{2CB8B8BA-684E-43A9-8C49-ED749017BC2C}" destId="{A0C977ED-E3AB-4A17-A603-06248218DED4}" srcOrd="0" destOrd="0" parTransId="{B7268DB8-D1AE-4ABE-844E-9E0C01761964}" sibTransId="{573AF837-98C8-4A6A-AFBA-F3276CD106AE}"/>
    <dgm:cxn modelId="{D0361DA8-DA68-4E93-8450-C9993DDD3DD1}" type="presOf" srcId="{2CB8B8BA-684E-43A9-8C49-ED749017BC2C}" destId="{78AE79AE-D4C4-4A7B-9633-E70F3DD02042}" srcOrd="0" destOrd="0" presId="urn:microsoft.com/office/officeart/2005/8/layout/process4"/>
    <dgm:cxn modelId="{3134FE09-0BFE-4D94-AB37-0F2170D39BF7}" type="presOf" srcId="{4EA34169-1B8A-43BA-A6C9-490D261208D5}" destId="{C76D893D-48DE-4B8F-905D-A27982D485CE}" srcOrd="0" destOrd="0" presId="urn:microsoft.com/office/officeart/2005/8/layout/process4"/>
    <dgm:cxn modelId="{D6B7BC32-00AF-4421-807F-DDB20D9CDBF9}" type="presOf" srcId="{A8D5937A-82CD-4080-A681-CD95EB53BFBE}" destId="{216936A8-60BD-4809-8D43-477BB8DB347B}" srcOrd="0" destOrd="0" presId="urn:microsoft.com/office/officeart/2005/8/layout/process4"/>
    <dgm:cxn modelId="{995DC195-7D2C-44B2-8F1B-8EAE253E0CC3}" srcId="{A8D5937A-82CD-4080-A681-CD95EB53BFBE}" destId="{EF532B8E-BD63-4C47-A88C-19E5BF47C046}" srcOrd="0" destOrd="0" parTransId="{80EC0529-EB55-4C39-AB58-CB85DEEE3919}" sibTransId="{78DDE927-D06A-4DBA-8CCD-78CF07839878}"/>
    <dgm:cxn modelId="{865C05C0-A06C-4E71-88D9-35D9CB958EDD}" srcId="{490F08A3-18C6-47B6-8A7F-BE7DE9597860}" destId="{75127D7D-5353-473C-A475-2FEC5DFB1F16}" srcOrd="0" destOrd="0" parTransId="{078886DE-B460-4C76-8A7E-D6DA04DF95DE}" sibTransId="{A57C8177-CA3C-4282-BE70-6B4B7609AED3}"/>
    <dgm:cxn modelId="{A42D4562-1DB8-4A25-B57D-516D47FF049D}" type="presOf" srcId="{EF532B8E-BD63-4C47-A88C-19E5BF47C046}" destId="{4E88E601-BF6B-4865-8381-1C5E70594047}" srcOrd="0" destOrd="0" presId="urn:microsoft.com/office/officeart/2005/8/layout/process4"/>
    <dgm:cxn modelId="{53028016-7765-4D65-BE2F-AB01538493CC}" type="presOf" srcId="{2CB8B8BA-684E-43A9-8C49-ED749017BC2C}" destId="{CA00B083-CA59-4161-BA56-633C2862B9FA}" srcOrd="1" destOrd="0" presId="urn:microsoft.com/office/officeart/2005/8/layout/process4"/>
    <dgm:cxn modelId="{EF6FA2D2-3B88-4835-8FC4-512F8B746ACB}" srcId="{129EA8B9-853F-4069-9822-6EA63847C06E}" destId="{4EA34169-1B8A-43BA-A6C9-490D261208D5}" srcOrd="1" destOrd="0" parTransId="{CD6D7C5B-43FA-4788-BC3C-679EA4CA5F2B}" sibTransId="{3BD069F9-78E6-4558-9D4A-63E9509F5215}"/>
    <dgm:cxn modelId="{4B68BDF9-D3A4-443C-8567-D2E106209ED2}" type="presOf" srcId="{A0C977ED-E3AB-4A17-A603-06248218DED4}" destId="{F70192B9-8829-4B52-B090-007F3E1A48A6}" srcOrd="0" destOrd="0" presId="urn:microsoft.com/office/officeart/2005/8/layout/process4"/>
    <dgm:cxn modelId="{3D8B1E02-7FC3-4AFE-9389-C31AE5AF3080}" type="presOf" srcId="{75127D7D-5353-473C-A475-2FEC5DFB1F16}" destId="{E849861D-8DE0-4EBA-8B97-85CEAABCABA6}" srcOrd="0" destOrd="0" presId="urn:microsoft.com/office/officeart/2005/8/layout/process4"/>
    <dgm:cxn modelId="{92D0CBAC-322E-4E01-B5D8-57DE996A5286}" type="presOf" srcId="{A8D5937A-82CD-4080-A681-CD95EB53BFBE}" destId="{2225128E-D9FC-442E-9C3C-E3909B28430E}" srcOrd="1" destOrd="0" presId="urn:microsoft.com/office/officeart/2005/8/layout/process4"/>
    <dgm:cxn modelId="{FE37BB1A-DE2C-4FDE-9BC8-8478F4237B09}" type="presOf" srcId="{129EA8B9-853F-4069-9822-6EA63847C06E}" destId="{C6F930D7-E5AA-4F5D-8AD9-465AFF436874}" srcOrd="0" destOrd="0" presId="urn:microsoft.com/office/officeart/2005/8/layout/process4"/>
    <dgm:cxn modelId="{4D19AA68-3F52-44A1-A16E-F02F5CCCC47E}" type="presOf" srcId="{490F08A3-18C6-47B6-8A7F-BE7DE9597860}" destId="{E304C649-7BE3-4696-90AE-2BD996B11376}" srcOrd="0" destOrd="0" presId="urn:microsoft.com/office/officeart/2005/8/layout/process4"/>
    <dgm:cxn modelId="{258C9364-DFA9-43EF-B3CD-CBFA25FD393C}" srcId="{490F08A3-18C6-47B6-8A7F-BE7DE9597860}" destId="{A8D5937A-82CD-4080-A681-CD95EB53BFBE}" srcOrd="1" destOrd="0" parTransId="{814E2F4A-12C0-4AD9-831D-0107B6D17F98}" sibTransId="{123565A6-98EA-4E93-87A8-34F3BB71421C}"/>
    <dgm:cxn modelId="{337C5BBB-8A3B-4BE0-9DD4-EADB0E0A4A4F}" srcId="{490F08A3-18C6-47B6-8A7F-BE7DE9597860}" destId="{129EA8B9-853F-4069-9822-6EA63847C06E}" srcOrd="2" destOrd="0" parTransId="{C188BE18-1372-4619-9B05-FA37FF1928D1}" sibTransId="{FDF4A054-F8EA-4E47-B625-15558C04531F}"/>
    <dgm:cxn modelId="{12D975B5-38D8-4964-ACE9-CDA3D516A14F}" srcId="{129EA8B9-853F-4069-9822-6EA63847C06E}" destId="{B60B47A9-159F-4373-8BBF-A35B44235F0E}" srcOrd="0" destOrd="0" parTransId="{F788E70E-EE99-4D59-A956-49EE98DFE5C5}" sibTransId="{49A6EC41-5C93-4EFF-8134-004A672506AA}"/>
    <dgm:cxn modelId="{F94EE176-99F0-4D54-AB65-FA9225DA7A9D}" type="presOf" srcId="{129EA8B9-853F-4069-9822-6EA63847C06E}" destId="{E1B58053-E53D-4313-A7AC-2787F8132883}" srcOrd="1" destOrd="0" presId="urn:microsoft.com/office/officeart/2005/8/layout/process4"/>
    <dgm:cxn modelId="{4B87DF88-15FD-47BC-A438-DAFE6DAE30C1}" srcId="{490F08A3-18C6-47B6-8A7F-BE7DE9597860}" destId="{2CB8B8BA-684E-43A9-8C49-ED749017BC2C}" srcOrd="3" destOrd="0" parTransId="{E7DF5412-5A5E-408E-A217-B192D99925C4}" sibTransId="{323632DB-2987-4E97-A50A-74C9E512A17D}"/>
    <dgm:cxn modelId="{72EB71A9-F07C-4204-9447-45F80A9659F9}" type="presOf" srcId="{B60B47A9-159F-4373-8BBF-A35B44235F0E}" destId="{CF7F9CA5-898A-41EC-8541-4BB6A6308937}" srcOrd="0" destOrd="0" presId="urn:microsoft.com/office/officeart/2005/8/layout/process4"/>
    <dgm:cxn modelId="{B5E112E2-E300-4FA1-873D-545CF27C330C}" type="presParOf" srcId="{E304C649-7BE3-4696-90AE-2BD996B11376}" destId="{015BEE18-1D61-4398-8B59-57074E7C7BF9}" srcOrd="0" destOrd="0" presId="urn:microsoft.com/office/officeart/2005/8/layout/process4"/>
    <dgm:cxn modelId="{81D4CAF2-EC02-43F1-AA58-A76E10049040}" type="presParOf" srcId="{015BEE18-1D61-4398-8B59-57074E7C7BF9}" destId="{78AE79AE-D4C4-4A7B-9633-E70F3DD02042}" srcOrd="0" destOrd="0" presId="urn:microsoft.com/office/officeart/2005/8/layout/process4"/>
    <dgm:cxn modelId="{B3785FE7-8925-467D-AA2F-E634AE0665EF}" type="presParOf" srcId="{015BEE18-1D61-4398-8B59-57074E7C7BF9}" destId="{CA00B083-CA59-4161-BA56-633C2862B9FA}" srcOrd="1" destOrd="0" presId="urn:microsoft.com/office/officeart/2005/8/layout/process4"/>
    <dgm:cxn modelId="{8DA50D46-0328-47AD-A6FA-F9CE91CCBA7A}" type="presParOf" srcId="{015BEE18-1D61-4398-8B59-57074E7C7BF9}" destId="{9A8C49E9-BCFE-4CF6-87AB-C6447B2C5C22}" srcOrd="2" destOrd="0" presId="urn:microsoft.com/office/officeart/2005/8/layout/process4"/>
    <dgm:cxn modelId="{05D7F08B-2938-49E9-B31F-D86C5CEB0261}" type="presParOf" srcId="{9A8C49E9-BCFE-4CF6-87AB-C6447B2C5C22}" destId="{F70192B9-8829-4B52-B090-007F3E1A48A6}" srcOrd="0" destOrd="0" presId="urn:microsoft.com/office/officeart/2005/8/layout/process4"/>
    <dgm:cxn modelId="{B09BE291-664C-4940-9547-FA5DAE23BFCA}" type="presParOf" srcId="{E304C649-7BE3-4696-90AE-2BD996B11376}" destId="{257ADEA2-3EC4-411E-B0B0-2470E1255EAA}" srcOrd="1" destOrd="0" presId="urn:microsoft.com/office/officeart/2005/8/layout/process4"/>
    <dgm:cxn modelId="{8923ACFF-65C1-41C3-A276-CD86384F148E}" type="presParOf" srcId="{E304C649-7BE3-4696-90AE-2BD996B11376}" destId="{05B70B84-E5D1-4B8C-8E99-4E572F0C1F2A}" srcOrd="2" destOrd="0" presId="urn:microsoft.com/office/officeart/2005/8/layout/process4"/>
    <dgm:cxn modelId="{9E0E6904-A318-4E78-9FEC-585499F655CE}" type="presParOf" srcId="{05B70B84-E5D1-4B8C-8E99-4E572F0C1F2A}" destId="{C6F930D7-E5AA-4F5D-8AD9-465AFF436874}" srcOrd="0" destOrd="0" presId="urn:microsoft.com/office/officeart/2005/8/layout/process4"/>
    <dgm:cxn modelId="{92AFEF6F-6C67-4A7A-9F9E-DD27EACB0146}" type="presParOf" srcId="{05B70B84-E5D1-4B8C-8E99-4E572F0C1F2A}" destId="{E1B58053-E53D-4313-A7AC-2787F8132883}" srcOrd="1" destOrd="0" presId="urn:microsoft.com/office/officeart/2005/8/layout/process4"/>
    <dgm:cxn modelId="{99DD91DF-45B5-4113-8A0E-EE63949B8783}" type="presParOf" srcId="{05B70B84-E5D1-4B8C-8E99-4E572F0C1F2A}" destId="{01F3E1ED-864E-4515-A57C-1108080467DE}" srcOrd="2" destOrd="0" presId="urn:microsoft.com/office/officeart/2005/8/layout/process4"/>
    <dgm:cxn modelId="{21CCD77A-33CA-4332-AD1A-17A04C4AF939}" type="presParOf" srcId="{01F3E1ED-864E-4515-A57C-1108080467DE}" destId="{CF7F9CA5-898A-41EC-8541-4BB6A6308937}" srcOrd="0" destOrd="0" presId="urn:microsoft.com/office/officeart/2005/8/layout/process4"/>
    <dgm:cxn modelId="{94F4168C-6F74-4C6E-A3FA-72227A892CFB}" type="presParOf" srcId="{01F3E1ED-864E-4515-A57C-1108080467DE}" destId="{C76D893D-48DE-4B8F-905D-A27982D485CE}" srcOrd="1" destOrd="0" presId="urn:microsoft.com/office/officeart/2005/8/layout/process4"/>
    <dgm:cxn modelId="{CB23BCE6-AD51-4AAC-9ED9-970A2FC913A9}" type="presParOf" srcId="{E304C649-7BE3-4696-90AE-2BD996B11376}" destId="{FBEADA85-DC3E-4253-97DD-2039D0FB5968}" srcOrd="3" destOrd="0" presId="urn:microsoft.com/office/officeart/2005/8/layout/process4"/>
    <dgm:cxn modelId="{49A118BC-8DC2-46CA-AB6E-CF69C58F5E12}" type="presParOf" srcId="{E304C649-7BE3-4696-90AE-2BD996B11376}" destId="{F0DD4A65-9A07-412E-993F-D8A4E9B0C7E6}" srcOrd="4" destOrd="0" presId="urn:microsoft.com/office/officeart/2005/8/layout/process4"/>
    <dgm:cxn modelId="{58EED3E5-A0BC-4951-A288-FF5213AFE6B7}" type="presParOf" srcId="{F0DD4A65-9A07-412E-993F-D8A4E9B0C7E6}" destId="{216936A8-60BD-4809-8D43-477BB8DB347B}" srcOrd="0" destOrd="0" presId="urn:microsoft.com/office/officeart/2005/8/layout/process4"/>
    <dgm:cxn modelId="{0CAC4958-4901-4B19-8C78-9783AAB302AE}" type="presParOf" srcId="{F0DD4A65-9A07-412E-993F-D8A4E9B0C7E6}" destId="{2225128E-D9FC-442E-9C3C-E3909B28430E}" srcOrd="1" destOrd="0" presId="urn:microsoft.com/office/officeart/2005/8/layout/process4"/>
    <dgm:cxn modelId="{1265B637-9526-4F6A-A2E2-AB7D4B64B0C0}" type="presParOf" srcId="{F0DD4A65-9A07-412E-993F-D8A4E9B0C7E6}" destId="{4751F0DF-3EC4-4D4D-9337-01C0F1A2C080}" srcOrd="2" destOrd="0" presId="urn:microsoft.com/office/officeart/2005/8/layout/process4"/>
    <dgm:cxn modelId="{F2B1724E-41A2-4C7C-B455-96E6FE6605B5}" type="presParOf" srcId="{4751F0DF-3EC4-4D4D-9337-01C0F1A2C080}" destId="{4E88E601-BF6B-4865-8381-1C5E70594047}" srcOrd="0" destOrd="0" presId="urn:microsoft.com/office/officeart/2005/8/layout/process4"/>
    <dgm:cxn modelId="{03654C70-5921-48DF-858E-B9620BD489EF}" type="presParOf" srcId="{E304C649-7BE3-4696-90AE-2BD996B11376}" destId="{7B791E92-E7CB-489F-B27A-3F55FBE1E0E4}" srcOrd="5" destOrd="0" presId="urn:microsoft.com/office/officeart/2005/8/layout/process4"/>
    <dgm:cxn modelId="{D60ED117-0E4D-44A7-9FBE-4BD59D0D2CFE}" type="presParOf" srcId="{E304C649-7BE3-4696-90AE-2BD996B11376}" destId="{F2E76662-F7D0-4566-8737-717A239B98CC}" srcOrd="6" destOrd="0" presId="urn:microsoft.com/office/officeart/2005/8/layout/process4"/>
    <dgm:cxn modelId="{17F898A3-8992-4609-9A4E-BDC25E68FD27}" type="presParOf" srcId="{F2E76662-F7D0-4566-8737-717A239B98CC}" destId="{E849861D-8DE0-4EBA-8B97-85CEAABCABA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E01C30-9D05-4123-988F-68D7F97831AF}" type="doc">
      <dgm:prSet loTypeId="urn:microsoft.com/office/officeart/2005/8/layout/default" loCatId="list" qsTypeId="urn:microsoft.com/office/officeart/2005/8/quickstyle/simple5" qsCatId="simple" csTypeId="urn:microsoft.com/office/officeart/2005/8/colors/accent3_1" csCatId="accent3"/>
      <dgm:spPr/>
      <dgm:t>
        <a:bodyPr/>
        <a:lstStyle/>
        <a:p>
          <a:endParaRPr lang="en-US"/>
        </a:p>
      </dgm:t>
    </dgm:pt>
    <dgm:pt modelId="{47AD7372-4423-4B4D-BBB5-A493728D7CB6}">
      <dgm:prSet/>
      <dgm:spPr/>
      <dgm:t>
        <a:bodyPr/>
        <a:lstStyle/>
        <a:p>
          <a:pPr rtl="0"/>
          <a:r>
            <a:rPr lang="en-US" smtClean="0"/>
            <a:t>A group of people who share a profession or interest. </a:t>
          </a:r>
          <a:endParaRPr lang="en-US"/>
        </a:p>
      </dgm:t>
    </dgm:pt>
    <dgm:pt modelId="{F08654BB-94A0-4D5A-8DB6-19358009D2EA}" type="parTrans" cxnId="{E43076BA-DB26-4C99-93C0-6EB239D17D76}">
      <dgm:prSet/>
      <dgm:spPr/>
      <dgm:t>
        <a:bodyPr/>
        <a:lstStyle/>
        <a:p>
          <a:endParaRPr lang="en-US"/>
        </a:p>
      </dgm:t>
    </dgm:pt>
    <dgm:pt modelId="{B2BC0A62-C8BD-442D-B023-A060EFA8DC15}" type="sibTrans" cxnId="{E43076BA-DB26-4C99-93C0-6EB239D17D76}">
      <dgm:prSet/>
      <dgm:spPr/>
      <dgm:t>
        <a:bodyPr/>
        <a:lstStyle/>
        <a:p>
          <a:endParaRPr lang="en-US"/>
        </a:p>
      </dgm:t>
    </dgm:pt>
    <dgm:pt modelId="{0AF433C5-8D2C-469C-B19F-7BAD9F5BAFCA}">
      <dgm:prSet/>
      <dgm:spPr/>
      <dgm:t>
        <a:bodyPr/>
        <a:lstStyle/>
        <a:p>
          <a:pPr rtl="0"/>
          <a:r>
            <a:rPr lang="en-US" smtClean="0"/>
            <a:t>Slickdeals.net is a community of practice for people interested in deals. </a:t>
          </a:r>
          <a:endParaRPr lang="en-US"/>
        </a:p>
      </dgm:t>
    </dgm:pt>
    <dgm:pt modelId="{0846E15A-7F4B-4C9A-8C2B-F151CB98FC76}" type="parTrans" cxnId="{3D042810-F1CD-40EF-89E5-A3AA405ED6B8}">
      <dgm:prSet/>
      <dgm:spPr/>
      <dgm:t>
        <a:bodyPr/>
        <a:lstStyle/>
        <a:p>
          <a:endParaRPr lang="en-US"/>
        </a:p>
      </dgm:t>
    </dgm:pt>
    <dgm:pt modelId="{3211A7F6-8D86-41EF-98BF-3BBEF94202B5}" type="sibTrans" cxnId="{3D042810-F1CD-40EF-89E5-A3AA405ED6B8}">
      <dgm:prSet/>
      <dgm:spPr/>
      <dgm:t>
        <a:bodyPr/>
        <a:lstStyle/>
        <a:p>
          <a:endParaRPr lang="en-US"/>
        </a:p>
      </dgm:t>
    </dgm:pt>
    <dgm:pt modelId="{86B55BF2-16EB-473D-B07E-BA1E5B7853A8}">
      <dgm:prSet/>
      <dgm:spPr/>
      <dgm:t>
        <a:bodyPr/>
        <a:lstStyle/>
        <a:p>
          <a:pPr rtl="0"/>
          <a:r>
            <a:rPr lang="en-US" smtClean="0"/>
            <a:t>Professional communities of practice and networks are a critical resource for entry level workers</a:t>
          </a:r>
          <a:endParaRPr lang="en-US"/>
        </a:p>
      </dgm:t>
    </dgm:pt>
    <dgm:pt modelId="{1BD35EEE-BEF0-4DA2-AB24-6EA90689FB70}" type="parTrans" cxnId="{D50A4868-E33D-4FA5-9717-B063104558C9}">
      <dgm:prSet/>
      <dgm:spPr/>
      <dgm:t>
        <a:bodyPr/>
        <a:lstStyle/>
        <a:p>
          <a:endParaRPr lang="en-US"/>
        </a:p>
      </dgm:t>
    </dgm:pt>
    <dgm:pt modelId="{790C1EFA-89E0-4168-AB9F-E6DBF7759542}" type="sibTrans" cxnId="{D50A4868-E33D-4FA5-9717-B063104558C9}">
      <dgm:prSet/>
      <dgm:spPr/>
      <dgm:t>
        <a:bodyPr/>
        <a:lstStyle/>
        <a:p>
          <a:endParaRPr lang="en-US"/>
        </a:p>
      </dgm:t>
    </dgm:pt>
    <dgm:pt modelId="{CE8A0B12-3AFA-4516-A3E1-CBA9D70643EB}">
      <dgm:prSet/>
      <dgm:spPr/>
      <dgm:t>
        <a:bodyPr/>
        <a:lstStyle/>
        <a:p>
          <a:pPr rtl="0"/>
          <a:r>
            <a:rPr lang="en-US" smtClean="0"/>
            <a:t>Get started with joining or creating a group!</a:t>
          </a:r>
          <a:endParaRPr lang="en-US"/>
        </a:p>
      </dgm:t>
    </dgm:pt>
    <dgm:pt modelId="{8E5C29CB-95AA-4E2C-9ED9-74DB763BEF46}" type="parTrans" cxnId="{42F22BCC-644C-4759-A17F-CD0E76D8B6B5}">
      <dgm:prSet/>
      <dgm:spPr/>
      <dgm:t>
        <a:bodyPr/>
        <a:lstStyle/>
        <a:p>
          <a:endParaRPr lang="en-US"/>
        </a:p>
      </dgm:t>
    </dgm:pt>
    <dgm:pt modelId="{5E5CF083-9F3B-4456-AC98-F87386BEDB5C}" type="sibTrans" cxnId="{42F22BCC-644C-4759-A17F-CD0E76D8B6B5}">
      <dgm:prSet/>
      <dgm:spPr/>
      <dgm:t>
        <a:bodyPr/>
        <a:lstStyle/>
        <a:p>
          <a:endParaRPr lang="en-US"/>
        </a:p>
      </dgm:t>
    </dgm:pt>
    <dgm:pt modelId="{8D3948B7-9E8A-4916-8DC7-4A2B71837FC1}" type="pres">
      <dgm:prSet presAssocID="{D3E01C30-9D05-4123-988F-68D7F97831AF}" presName="diagram" presStyleCnt="0">
        <dgm:presLayoutVars>
          <dgm:dir/>
          <dgm:resizeHandles val="exact"/>
        </dgm:presLayoutVars>
      </dgm:prSet>
      <dgm:spPr/>
      <dgm:t>
        <a:bodyPr/>
        <a:lstStyle/>
        <a:p>
          <a:endParaRPr lang="en-US"/>
        </a:p>
      </dgm:t>
    </dgm:pt>
    <dgm:pt modelId="{1BE19CA7-B177-4837-AC87-2737DBB9BD1E}" type="pres">
      <dgm:prSet presAssocID="{47AD7372-4423-4B4D-BBB5-A493728D7CB6}" presName="node" presStyleLbl="node1" presStyleIdx="0" presStyleCnt="4">
        <dgm:presLayoutVars>
          <dgm:bulletEnabled val="1"/>
        </dgm:presLayoutVars>
      </dgm:prSet>
      <dgm:spPr/>
      <dgm:t>
        <a:bodyPr/>
        <a:lstStyle/>
        <a:p>
          <a:endParaRPr lang="en-US"/>
        </a:p>
      </dgm:t>
    </dgm:pt>
    <dgm:pt modelId="{BD8BD34C-F1D0-404C-A4FD-2D50A8675C2E}" type="pres">
      <dgm:prSet presAssocID="{B2BC0A62-C8BD-442D-B023-A060EFA8DC15}" presName="sibTrans" presStyleCnt="0"/>
      <dgm:spPr/>
    </dgm:pt>
    <dgm:pt modelId="{F45067DE-710E-4969-AF1F-495E21559A93}" type="pres">
      <dgm:prSet presAssocID="{0AF433C5-8D2C-469C-B19F-7BAD9F5BAFCA}" presName="node" presStyleLbl="node1" presStyleIdx="1" presStyleCnt="4">
        <dgm:presLayoutVars>
          <dgm:bulletEnabled val="1"/>
        </dgm:presLayoutVars>
      </dgm:prSet>
      <dgm:spPr/>
      <dgm:t>
        <a:bodyPr/>
        <a:lstStyle/>
        <a:p>
          <a:endParaRPr lang="en-US"/>
        </a:p>
      </dgm:t>
    </dgm:pt>
    <dgm:pt modelId="{5ED85C40-D3B3-4024-801E-1E77A2C4DF43}" type="pres">
      <dgm:prSet presAssocID="{3211A7F6-8D86-41EF-98BF-3BBEF94202B5}" presName="sibTrans" presStyleCnt="0"/>
      <dgm:spPr/>
    </dgm:pt>
    <dgm:pt modelId="{D48932C0-6E46-490D-A9E1-2F11A03B1125}" type="pres">
      <dgm:prSet presAssocID="{86B55BF2-16EB-473D-B07E-BA1E5B7853A8}" presName="node" presStyleLbl="node1" presStyleIdx="2" presStyleCnt="4">
        <dgm:presLayoutVars>
          <dgm:bulletEnabled val="1"/>
        </dgm:presLayoutVars>
      </dgm:prSet>
      <dgm:spPr/>
      <dgm:t>
        <a:bodyPr/>
        <a:lstStyle/>
        <a:p>
          <a:endParaRPr lang="en-US"/>
        </a:p>
      </dgm:t>
    </dgm:pt>
    <dgm:pt modelId="{285A9121-1088-49E3-B3AF-D7FF89A1EE41}" type="pres">
      <dgm:prSet presAssocID="{790C1EFA-89E0-4168-AB9F-E6DBF7759542}" presName="sibTrans" presStyleCnt="0"/>
      <dgm:spPr/>
    </dgm:pt>
    <dgm:pt modelId="{8B4DBD15-D6C2-4DDB-B94D-D8600E8FB074}" type="pres">
      <dgm:prSet presAssocID="{CE8A0B12-3AFA-4516-A3E1-CBA9D70643EB}" presName="node" presStyleLbl="node1" presStyleIdx="3" presStyleCnt="4">
        <dgm:presLayoutVars>
          <dgm:bulletEnabled val="1"/>
        </dgm:presLayoutVars>
      </dgm:prSet>
      <dgm:spPr/>
      <dgm:t>
        <a:bodyPr/>
        <a:lstStyle/>
        <a:p>
          <a:endParaRPr lang="en-US"/>
        </a:p>
      </dgm:t>
    </dgm:pt>
  </dgm:ptLst>
  <dgm:cxnLst>
    <dgm:cxn modelId="{3D042810-F1CD-40EF-89E5-A3AA405ED6B8}" srcId="{D3E01C30-9D05-4123-988F-68D7F97831AF}" destId="{0AF433C5-8D2C-469C-B19F-7BAD9F5BAFCA}" srcOrd="1" destOrd="0" parTransId="{0846E15A-7F4B-4C9A-8C2B-F151CB98FC76}" sibTransId="{3211A7F6-8D86-41EF-98BF-3BBEF94202B5}"/>
    <dgm:cxn modelId="{12876607-F5A8-4BBE-BBF8-96DD95292EAB}" type="presOf" srcId="{47AD7372-4423-4B4D-BBB5-A493728D7CB6}" destId="{1BE19CA7-B177-4837-AC87-2737DBB9BD1E}" srcOrd="0" destOrd="0" presId="urn:microsoft.com/office/officeart/2005/8/layout/default"/>
    <dgm:cxn modelId="{E43076BA-DB26-4C99-93C0-6EB239D17D76}" srcId="{D3E01C30-9D05-4123-988F-68D7F97831AF}" destId="{47AD7372-4423-4B4D-BBB5-A493728D7CB6}" srcOrd="0" destOrd="0" parTransId="{F08654BB-94A0-4D5A-8DB6-19358009D2EA}" sibTransId="{B2BC0A62-C8BD-442D-B023-A060EFA8DC15}"/>
    <dgm:cxn modelId="{D50A4868-E33D-4FA5-9717-B063104558C9}" srcId="{D3E01C30-9D05-4123-988F-68D7F97831AF}" destId="{86B55BF2-16EB-473D-B07E-BA1E5B7853A8}" srcOrd="2" destOrd="0" parTransId="{1BD35EEE-BEF0-4DA2-AB24-6EA90689FB70}" sibTransId="{790C1EFA-89E0-4168-AB9F-E6DBF7759542}"/>
    <dgm:cxn modelId="{42F22BCC-644C-4759-A17F-CD0E76D8B6B5}" srcId="{D3E01C30-9D05-4123-988F-68D7F97831AF}" destId="{CE8A0B12-3AFA-4516-A3E1-CBA9D70643EB}" srcOrd="3" destOrd="0" parTransId="{8E5C29CB-95AA-4E2C-9ED9-74DB763BEF46}" sibTransId="{5E5CF083-9F3B-4456-AC98-F87386BEDB5C}"/>
    <dgm:cxn modelId="{C0FD75D9-B9AC-4DAE-87EF-3820F6569CC5}" type="presOf" srcId="{86B55BF2-16EB-473D-B07E-BA1E5B7853A8}" destId="{D48932C0-6E46-490D-A9E1-2F11A03B1125}" srcOrd="0" destOrd="0" presId="urn:microsoft.com/office/officeart/2005/8/layout/default"/>
    <dgm:cxn modelId="{99AB2219-7DAF-4537-83DE-02616EAF8CD3}" type="presOf" srcId="{D3E01C30-9D05-4123-988F-68D7F97831AF}" destId="{8D3948B7-9E8A-4916-8DC7-4A2B71837FC1}" srcOrd="0" destOrd="0" presId="urn:microsoft.com/office/officeart/2005/8/layout/default"/>
    <dgm:cxn modelId="{EF2EE29D-BC11-4AC5-9C01-4AEBD9E215E4}" type="presOf" srcId="{CE8A0B12-3AFA-4516-A3E1-CBA9D70643EB}" destId="{8B4DBD15-D6C2-4DDB-B94D-D8600E8FB074}" srcOrd="0" destOrd="0" presId="urn:microsoft.com/office/officeart/2005/8/layout/default"/>
    <dgm:cxn modelId="{E322C697-144D-4D91-B9AB-0283DB28F217}" type="presOf" srcId="{0AF433C5-8D2C-469C-B19F-7BAD9F5BAFCA}" destId="{F45067DE-710E-4969-AF1F-495E21559A93}" srcOrd="0" destOrd="0" presId="urn:microsoft.com/office/officeart/2005/8/layout/default"/>
    <dgm:cxn modelId="{4D5D65D4-0A7C-4585-996D-7780E9790E86}" type="presParOf" srcId="{8D3948B7-9E8A-4916-8DC7-4A2B71837FC1}" destId="{1BE19CA7-B177-4837-AC87-2737DBB9BD1E}" srcOrd="0" destOrd="0" presId="urn:microsoft.com/office/officeart/2005/8/layout/default"/>
    <dgm:cxn modelId="{204327D2-DCCC-4239-9523-946B0F50803D}" type="presParOf" srcId="{8D3948B7-9E8A-4916-8DC7-4A2B71837FC1}" destId="{BD8BD34C-F1D0-404C-A4FD-2D50A8675C2E}" srcOrd="1" destOrd="0" presId="urn:microsoft.com/office/officeart/2005/8/layout/default"/>
    <dgm:cxn modelId="{94D88BCF-B7B2-4083-BE39-E11D1BABEFB9}" type="presParOf" srcId="{8D3948B7-9E8A-4916-8DC7-4A2B71837FC1}" destId="{F45067DE-710E-4969-AF1F-495E21559A93}" srcOrd="2" destOrd="0" presId="urn:microsoft.com/office/officeart/2005/8/layout/default"/>
    <dgm:cxn modelId="{5F2DFD9B-FB07-4732-8394-BC8DAAF9400D}" type="presParOf" srcId="{8D3948B7-9E8A-4916-8DC7-4A2B71837FC1}" destId="{5ED85C40-D3B3-4024-801E-1E77A2C4DF43}" srcOrd="3" destOrd="0" presId="urn:microsoft.com/office/officeart/2005/8/layout/default"/>
    <dgm:cxn modelId="{8AFE4EB8-F131-4A22-823E-9E158CBF0495}" type="presParOf" srcId="{8D3948B7-9E8A-4916-8DC7-4A2B71837FC1}" destId="{D48932C0-6E46-490D-A9E1-2F11A03B1125}" srcOrd="4" destOrd="0" presId="urn:microsoft.com/office/officeart/2005/8/layout/default"/>
    <dgm:cxn modelId="{2BBDBF99-24BB-42AB-9693-3DE4F05CD4CC}" type="presParOf" srcId="{8D3948B7-9E8A-4916-8DC7-4A2B71837FC1}" destId="{285A9121-1088-49E3-B3AF-D7FF89A1EE41}" srcOrd="5" destOrd="0" presId="urn:microsoft.com/office/officeart/2005/8/layout/default"/>
    <dgm:cxn modelId="{FB45720E-1CDF-46E5-B21A-3A531E6163B4}" type="presParOf" srcId="{8D3948B7-9E8A-4916-8DC7-4A2B71837FC1}" destId="{8B4DBD15-D6C2-4DDB-B94D-D8600E8FB07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0E11FA-3E6F-48D2-AD60-A3D5639D0056}" type="doc">
      <dgm:prSet loTypeId="urn:microsoft.com/office/officeart/2005/8/layout/vList6" loCatId="process" qsTypeId="urn:microsoft.com/office/officeart/2005/8/quickstyle/simple5" qsCatId="simple" csTypeId="urn:microsoft.com/office/officeart/2005/8/colors/colorful1" csCatId="colorful" phldr="1"/>
      <dgm:spPr/>
      <dgm:t>
        <a:bodyPr/>
        <a:lstStyle/>
        <a:p>
          <a:endParaRPr lang="en-US"/>
        </a:p>
      </dgm:t>
    </dgm:pt>
    <dgm:pt modelId="{9441F51F-1E0B-48C9-8596-181C77687ECB}">
      <dgm:prSet custT="1"/>
      <dgm:spPr/>
      <dgm:t>
        <a:bodyPr/>
        <a:lstStyle/>
        <a:p>
          <a:pPr rtl="0"/>
          <a:r>
            <a:rPr lang="en-US" sz="4000" dirty="0" smtClean="0"/>
            <a:t>All Fox Majors</a:t>
          </a:r>
          <a:br>
            <a:rPr lang="en-US" sz="4000" dirty="0" smtClean="0"/>
          </a:br>
          <a:r>
            <a:rPr lang="en-US" sz="2400" dirty="0" smtClean="0"/>
            <a:t>(excluding MIS majors)</a:t>
          </a:r>
          <a:endParaRPr lang="en-US" sz="2400" dirty="0"/>
        </a:p>
      </dgm:t>
    </dgm:pt>
    <dgm:pt modelId="{8E07129E-52F2-4B4F-A39F-F2ADA8B41E11}" type="parTrans" cxnId="{053CC340-2ED0-4B08-BCF0-24A16697A6E2}">
      <dgm:prSet/>
      <dgm:spPr/>
      <dgm:t>
        <a:bodyPr/>
        <a:lstStyle/>
        <a:p>
          <a:endParaRPr lang="en-US"/>
        </a:p>
      </dgm:t>
    </dgm:pt>
    <dgm:pt modelId="{6A96D909-FDFF-4AD5-809D-26066EAA4C23}" type="sibTrans" cxnId="{053CC340-2ED0-4B08-BCF0-24A16697A6E2}">
      <dgm:prSet/>
      <dgm:spPr/>
      <dgm:t>
        <a:bodyPr/>
        <a:lstStyle/>
        <a:p>
          <a:endParaRPr lang="en-US"/>
        </a:p>
      </dgm:t>
    </dgm:pt>
    <dgm:pt modelId="{0EC6FAB3-9A30-4526-BE7A-201F3A8B1390}">
      <dgm:prSet custT="1"/>
      <dgm:spPr/>
      <dgm:t>
        <a:bodyPr/>
        <a:lstStyle/>
        <a:p>
          <a:pPr rtl="0"/>
          <a:r>
            <a:rPr lang="en-US" sz="2000" dirty="0" smtClean="0"/>
            <a:t>Fox Majors assignment</a:t>
          </a:r>
          <a:endParaRPr lang="en-US" sz="2000" dirty="0"/>
        </a:p>
      </dgm:t>
    </dgm:pt>
    <dgm:pt modelId="{9A46D94F-F3EC-4C23-84CA-1895EF162B15}" type="parTrans" cxnId="{EEB0FE35-84C7-4991-96F0-4E4EE0246888}">
      <dgm:prSet/>
      <dgm:spPr/>
      <dgm:t>
        <a:bodyPr/>
        <a:lstStyle/>
        <a:p>
          <a:endParaRPr lang="en-US"/>
        </a:p>
      </dgm:t>
    </dgm:pt>
    <dgm:pt modelId="{A9B9E6C3-AEA0-4319-8FED-B5B02E573FE0}" type="sibTrans" cxnId="{EEB0FE35-84C7-4991-96F0-4E4EE0246888}">
      <dgm:prSet/>
      <dgm:spPr/>
      <dgm:t>
        <a:bodyPr/>
        <a:lstStyle/>
        <a:p>
          <a:endParaRPr lang="en-US"/>
        </a:p>
      </dgm:t>
    </dgm:pt>
    <dgm:pt modelId="{37E035C8-1F7A-43E7-B7E8-B87C8B233E5C}">
      <dgm:prSet custT="1"/>
      <dgm:spPr/>
      <dgm:t>
        <a:bodyPr/>
        <a:lstStyle/>
        <a:p>
          <a:pPr rtl="0"/>
          <a:r>
            <a:rPr lang="en-US" sz="2000" dirty="0" smtClean="0">
              <a:hlinkClick xmlns:r="http://schemas.openxmlformats.org/officeDocument/2006/relationships" r:id="rId1"/>
            </a:rPr>
            <a:t>http://eportfolios.fox.temple.edu</a:t>
          </a:r>
          <a:endParaRPr lang="en-US" sz="2000" dirty="0"/>
        </a:p>
      </dgm:t>
    </dgm:pt>
    <dgm:pt modelId="{5966EDAE-CEA7-4275-99DF-B5639AFF05FA}" type="parTrans" cxnId="{0B641FAD-BB33-4CCB-A81E-9B0944526954}">
      <dgm:prSet/>
      <dgm:spPr/>
      <dgm:t>
        <a:bodyPr/>
        <a:lstStyle/>
        <a:p>
          <a:endParaRPr lang="en-US"/>
        </a:p>
      </dgm:t>
    </dgm:pt>
    <dgm:pt modelId="{CBC72478-64A1-4878-868E-A6FE43780A02}" type="sibTrans" cxnId="{0B641FAD-BB33-4CCB-A81E-9B0944526954}">
      <dgm:prSet/>
      <dgm:spPr/>
      <dgm:t>
        <a:bodyPr/>
        <a:lstStyle/>
        <a:p>
          <a:endParaRPr lang="en-US"/>
        </a:p>
      </dgm:t>
    </dgm:pt>
    <dgm:pt modelId="{6E808BF5-A552-439B-81C9-CFCB67840A7C}">
      <dgm:prSet custT="1"/>
      <dgm:spPr/>
      <dgm:t>
        <a:bodyPr/>
        <a:lstStyle/>
        <a:p>
          <a:pPr rtl="0"/>
          <a:r>
            <a:rPr lang="en-US" sz="2000" dirty="0" smtClean="0"/>
            <a:t>Sites automatically removed at the end of the term</a:t>
          </a:r>
          <a:endParaRPr lang="en-US" sz="2000" dirty="0"/>
        </a:p>
      </dgm:t>
    </dgm:pt>
    <dgm:pt modelId="{26427607-F020-4C44-AA1E-472B764705C5}" type="parTrans" cxnId="{4D1CDF81-D290-418D-A3DE-0C7BCCECC0F8}">
      <dgm:prSet/>
      <dgm:spPr/>
      <dgm:t>
        <a:bodyPr/>
        <a:lstStyle/>
        <a:p>
          <a:endParaRPr lang="en-US"/>
        </a:p>
      </dgm:t>
    </dgm:pt>
    <dgm:pt modelId="{67E9874D-5079-473F-A75B-97C6F5E133B9}" type="sibTrans" cxnId="{4D1CDF81-D290-418D-A3DE-0C7BCCECC0F8}">
      <dgm:prSet/>
      <dgm:spPr/>
      <dgm:t>
        <a:bodyPr/>
        <a:lstStyle/>
        <a:p>
          <a:endParaRPr lang="en-US"/>
        </a:p>
      </dgm:t>
    </dgm:pt>
    <dgm:pt modelId="{4073F740-83AC-4D93-915A-897ACEF4EE97}">
      <dgm:prSet custT="1"/>
      <dgm:spPr/>
      <dgm:t>
        <a:bodyPr/>
        <a:lstStyle/>
        <a:p>
          <a:pPr rtl="0"/>
          <a:r>
            <a:rPr lang="en-US" sz="4000" dirty="0" smtClean="0"/>
            <a:t>Fox MIS Majors</a:t>
          </a:r>
          <a:br>
            <a:rPr lang="en-US" sz="4000" dirty="0" smtClean="0"/>
          </a:br>
          <a:r>
            <a:rPr lang="en-US" sz="2400" dirty="0" smtClean="0"/>
            <a:t>(only)</a:t>
          </a:r>
          <a:endParaRPr lang="en-US" sz="2400" dirty="0"/>
        </a:p>
      </dgm:t>
    </dgm:pt>
    <dgm:pt modelId="{BA1B86E8-733A-4E3B-9856-7EA0B6785BAE}" type="parTrans" cxnId="{F2ECDA6F-A4FC-445A-8198-E51402529ACF}">
      <dgm:prSet/>
      <dgm:spPr/>
      <dgm:t>
        <a:bodyPr/>
        <a:lstStyle/>
        <a:p>
          <a:endParaRPr lang="en-US"/>
        </a:p>
      </dgm:t>
    </dgm:pt>
    <dgm:pt modelId="{A7AE4909-03E5-4610-ADE0-F205D6470695}" type="sibTrans" cxnId="{F2ECDA6F-A4FC-445A-8198-E51402529ACF}">
      <dgm:prSet/>
      <dgm:spPr/>
      <dgm:t>
        <a:bodyPr/>
        <a:lstStyle/>
        <a:p>
          <a:endParaRPr lang="en-US"/>
        </a:p>
      </dgm:t>
    </dgm:pt>
    <dgm:pt modelId="{E4BED543-8455-424A-AE85-3BF5B8960FD9}">
      <dgm:prSet custT="1"/>
      <dgm:spPr/>
      <dgm:t>
        <a:bodyPr/>
        <a:lstStyle/>
        <a:p>
          <a:pPr rtl="0"/>
          <a:r>
            <a:rPr lang="en-US" sz="2000" dirty="0" smtClean="0"/>
            <a:t>Complete Fox MIS major assignment</a:t>
          </a:r>
          <a:endParaRPr lang="en-US" sz="2000" dirty="0"/>
        </a:p>
      </dgm:t>
    </dgm:pt>
    <dgm:pt modelId="{C8E3DAE6-85DB-466A-927F-DC5C1BBAF06F}" type="parTrans" cxnId="{7349302E-976E-403A-8CF1-AAFBA8DE515B}">
      <dgm:prSet/>
      <dgm:spPr/>
      <dgm:t>
        <a:bodyPr/>
        <a:lstStyle/>
        <a:p>
          <a:endParaRPr lang="en-US"/>
        </a:p>
      </dgm:t>
    </dgm:pt>
    <dgm:pt modelId="{8F56F91F-C90B-4B0B-AB46-FF2F80159B39}" type="sibTrans" cxnId="{7349302E-976E-403A-8CF1-AAFBA8DE515B}">
      <dgm:prSet/>
      <dgm:spPr/>
      <dgm:t>
        <a:bodyPr/>
        <a:lstStyle/>
        <a:p>
          <a:endParaRPr lang="en-US"/>
        </a:p>
      </dgm:t>
    </dgm:pt>
    <dgm:pt modelId="{DCFAE78E-2BED-430C-BD84-CB1565CB5947}">
      <dgm:prSet custT="1"/>
      <dgm:spPr/>
      <dgm:t>
        <a:bodyPr/>
        <a:lstStyle/>
        <a:p>
          <a:pPr rtl="0"/>
          <a:r>
            <a:rPr lang="en-US" sz="2000" dirty="0" smtClean="0">
              <a:hlinkClick xmlns:r="http://schemas.openxmlformats.org/officeDocument/2006/relationships" r:id="rId2"/>
            </a:rPr>
            <a:t>http://community.mis.temple.edu</a:t>
          </a:r>
          <a:endParaRPr lang="en-US" sz="2000" dirty="0"/>
        </a:p>
      </dgm:t>
    </dgm:pt>
    <dgm:pt modelId="{F63FEA5F-A82B-4868-909D-F8CD5B1D78CC}" type="parTrans" cxnId="{3CE8718C-8313-4788-9F47-833C16687FDA}">
      <dgm:prSet/>
      <dgm:spPr/>
      <dgm:t>
        <a:bodyPr/>
        <a:lstStyle/>
        <a:p>
          <a:endParaRPr lang="en-US"/>
        </a:p>
      </dgm:t>
    </dgm:pt>
    <dgm:pt modelId="{0FE575D7-953B-483A-981F-F93AD4BAF2BB}" type="sibTrans" cxnId="{3CE8718C-8313-4788-9F47-833C16687FDA}">
      <dgm:prSet/>
      <dgm:spPr/>
      <dgm:t>
        <a:bodyPr/>
        <a:lstStyle/>
        <a:p>
          <a:endParaRPr lang="en-US"/>
        </a:p>
      </dgm:t>
    </dgm:pt>
    <dgm:pt modelId="{F15367D0-E11C-4B92-BA63-2D24F89FEEB0}">
      <dgm:prSet custT="1"/>
      <dgm:spPr/>
      <dgm:t>
        <a:bodyPr/>
        <a:lstStyle/>
        <a:p>
          <a:pPr rtl="0"/>
          <a:r>
            <a:rPr lang="en-US" sz="2000" dirty="0" smtClean="0"/>
            <a:t>Start professional achievement program</a:t>
          </a:r>
          <a:endParaRPr lang="en-US" sz="2000" dirty="0"/>
        </a:p>
      </dgm:t>
    </dgm:pt>
    <dgm:pt modelId="{F9E7E3AB-1CD8-4F84-BAEF-348A5A36AAAC}" type="parTrans" cxnId="{58224CD2-EE58-4222-B671-AD33CAD1B00F}">
      <dgm:prSet/>
      <dgm:spPr/>
      <dgm:t>
        <a:bodyPr/>
        <a:lstStyle/>
        <a:p>
          <a:endParaRPr lang="en-US"/>
        </a:p>
      </dgm:t>
    </dgm:pt>
    <dgm:pt modelId="{4A19953A-9493-427C-9CD1-FB31CC40EC01}" type="sibTrans" cxnId="{58224CD2-EE58-4222-B671-AD33CAD1B00F}">
      <dgm:prSet/>
      <dgm:spPr/>
      <dgm:t>
        <a:bodyPr/>
        <a:lstStyle/>
        <a:p>
          <a:endParaRPr lang="en-US"/>
        </a:p>
      </dgm:t>
    </dgm:pt>
    <dgm:pt modelId="{E8843367-A1DB-4EC7-85DA-D9C0A67D1E5F}">
      <dgm:prSet custT="1"/>
      <dgm:spPr/>
      <dgm:t>
        <a:bodyPr/>
        <a:lstStyle/>
        <a:p>
          <a:pPr rtl="0"/>
          <a:r>
            <a:rPr lang="en-US" sz="2000" dirty="0" smtClean="0"/>
            <a:t>Sites are permanent</a:t>
          </a:r>
          <a:endParaRPr lang="en-US" sz="2000" dirty="0"/>
        </a:p>
      </dgm:t>
    </dgm:pt>
    <dgm:pt modelId="{B50234CA-B5DE-4CC6-96AF-E11689C84118}" type="parTrans" cxnId="{B8EB84D6-2376-4E13-911D-5C7249CCB9E4}">
      <dgm:prSet/>
      <dgm:spPr/>
      <dgm:t>
        <a:bodyPr/>
        <a:lstStyle/>
        <a:p>
          <a:endParaRPr lang="en-US"/>
        </a:p>
      </dgm:t>
    </dgm:pt>
    <dgm:pt modelId="{B0534935-9430-4772-B7FE-F68563C144BD}" type="sibTrans" cxnId="{B8EB84D6-2376-4E13-911D-5C7249CCB9E4}">
      <dgm:prSet/>
      <dgm:spPr/>
      <dgm:t>
        <a:bodyPr/>
        <a:lstStyle/>
        <a:p>
          <a:endParaRPr lang="en-US"/>
        </a:p>
      </dgm:t>
    </dgm:pt>
    <dgm:pt modelId="{1929763B-B50C-4D80-A4FB-68E024BCEF86}" type="pres">
      <dgm:prSet presAssocID="{7D0E11FA-3E6F-48D2-AD60-A3D5639D0056}" presName="Name0" presStyleCnt="0">
        <dgm:presLayoutVars>
          <dgm:dir/>
          <dgm:animLvl val="lvl"/>
          <dgm:resizeHandles/>
        </dgm:presLayoutVars>
      </dgm:prSet>
      <dgm:spPr/>
      <dgm:t>
        <a:bodyPr/>
        <a:lstStyle/>
        <a:p>
          <a:endParaRPr lang="en-US"/>
        </a:p>
      </dgm:t>
    </dgm:pt>
    <dgm:pt modelId="{5259AFA2-DE00-47F1-B3AD-B0C0623B97A6}" type="pres">
      <dgm:prSet presAssocID="{9441F51F-1E0B-48C9-8596-181C77687ECB}" presName="linNode" presStyleCnt="0"/>
      <dgm:spPr/>
    </dgm:pt>
    <dgm:pt modelId="{F7A606CD-B7EE-4268-BC5C-0FCC92E4C124}" type="pres">
      <dgm:prSet presAssocID="{9441F51F-1E0B-48C9-8596-181C77687ECB}" presName="parentShp" presStyleLbl="node1" presStyleIdx="0" presStyleCnt="2">
        <dgm:presLayoutVars>
          <dgm:bulletEnabled val="1"/>
        </dgm:presLayoutVars>
      </dgm:prSet>
      <dgm:spPr>
        <a:prstGeom prst="rect">
          <a:avLst/>
        </a:prstGeom>
      </dgm:spPr>
      <dgm:t>
        <a:bodyPr/>
        <a:lstStyle/>
        <a:p>
          <a:endParaRPr lang="en-US"/>
        </a:p>
      </dgm:t>
    </dgm:pt>
    <dgm:pt modelId="{1F9661A9-84E9-4758-B19D-F41D572441E3}" type="pres">
      <dgm:prSet presAssocID="{9441F51F-1E0B-48C9-8596-181C77687ECB}" presName="childShp" presStyleLbl="bgAccFollowNode1" presStyleIdx="0" presStyleCnt="2" custLinFactNeighborX="-2139" custLinFactNeighborY="-1278">
        <dgm:presLayoutVars>
          <dgm:bulletEnabled val="1"/>
        </dgm:presLayoutVars>
      </dgm:prSet>
      <dgm:spPr/>
      <dgm:t>
        <a:bodyPr/>
        <a:lstStyle/>
        <a:p>
          <a:endParaRPr lang="en-US"/>
        </a:p>
      </dgm:t>
    </dgm:pt>
    <dgm:pt modelId="{70AE721E-CFB5-4942-9AA7-C4B61A52A6B2}" type="pres">
      <dgm:prSet presAssocID="{6A96D909-FDFF-4AD5-809D-26066EAA4C23}" presName="spacing" presStyleCnt="0"/>
      <dgm:spPr/>
    </dgm:pt>
    <dgm:pt modelId="{83D4FFF2-1E48-456A-9D3C-BE8878EA2566}" type="pres">
      <dgm:prSet presAssocID="{4073F740-83AC-4D93-915A-897ACEF4EE97}" presName="linNode" presStyleCnt="0"/>
      <dgm:spPr/>
    </dgm:pt>
    <dgm:pt modelId="{270A4772-3B62-4DA6-B9EF-771D6E383D31}" type="pres">
      <dgm:prSet presAssocID="{4073F740-83AC-4D93-915A-897ACEF4EE97}" presName="parentShp" presStyleLbl="node1" presStyleIdx="1" presStyleCnt="2">
        <dgm:presLayoutVars>
          <dgm:bulletEnabled val="1"/>
        </dgm:presLayoutVars>
      </dgm:prSet>
      <dgm:spPr>
        <a:prstGeom prst="rect">
          <a:avLst/>
        </a:prstGeom>
      </dgm:spPr>
      <dgm:t>
        <a:bodyPr/>
        <a:lstStyle/>
        <a:p>
          <a:endParaRPr lang="en-US"/>
        </a:p>
      </dgm:t>
    </dgm:pt>
    <dgm:pt modelId="{95CFF044-DBA2-490A-8D0E-8FF4C2976963}" type="pres">
      <dgm:prSet presAssocID="{4073F740-83AC-4D93-915A-897ACEF4EE97}" presName="childShp" presStyleLbl="bgAccFollowNode1" presStyleIdx="1" presStyleCnt="2">
        <dgm:presLayoutVars>
          <dgm:bulletEnabled val="1"/>
        </dgm:presLayoutVars>
      </dgm:prSet>
      <dgm:spPr/>
      <dgm:t>
        <a:bodyPr/>
        <a:lstStyle/>
        <a:p>
          <a:endParaRPr lang="en-US"/>
        </a:p>
      </dgm:t>
    </dgm:pt>
  </dgm:ptLst>
  <dgm:cxnLst>
    <dgm:cxn modelId="{053CC340-2ED0-4B08-BCF0-24A16697A6E2}" srcId="{7D0E11FA-3E6F-48D2-AD60-A3D5639D0056}" destId="{9441F51F-1E0B-48C9-8596-181C77687ECB}" srcOrd="0" destOrd="0" parTransId="{8E07129E-52F2-4B4F-A39F-F2ADA8B41E11}" sibTransId="{6A96D909-FDFF-4AD5-809D-26066EAA4C23}"/>
    <dgm:cxn modelId="{58224CD2-EE58-4222-B671-AD33CAD1B00F}" srcId="{4073F740-83AC-4D93-915A-897ACEF4EE97}" destId="{F15367D0-E11C-4B92-BA63-2D24F89FEEB0}" srcOrd="2" destOrd="0" parTransId="{F9E7E3AB-1CD8-4F84-BAEF-348A5A36AAAC}" sibTransId="{4A19953A-9493-427C-9CD1-FB31CC40EC01}"/>
    <dgm:cxn modelId="{7C0694C5-4E1A-4BF0-8630-24EE0B05A828}" type="presOf" srcId="{4073F740-83AC-4D93-915A-897ACEF4EE97}" destId="{270A4772-3B62-4DA6-B9EF-771D6E383D31}" srcOrd="0" destOrd="0" presId="urn:microsoft.com/office/officeart/2005/8/layout/vList6"/>
    <dgm:cxn modelId="{D6054E08-F6D6-4961-93B8-819DD7ABE9E3}" type="presOf" srcId="{6E808BF5-A552-439B-81C9-CFCB67840A7C}" destId="{1F9661A9-84E9-4758-B19D-F41D572441E3}" srcOrd="0" destOrd="2" presId="urn:microsoft.com/office/officeart/2005/8/layout/vList6"/>
    <dgm:cxn modelId="{7349302E-976E-403A-8CF1-AAFBA8DE515B}" srcId="{4073F740-83AC-4D93-915A-897ACEF4EE97}" destId="{E4BED543-8455-424A-AE85-3BF5B8960FD9}" srcOrd="0" destOrd="0" parTransId="{C8E3DAE6-85DB-466A-927F-DC5C1BBAF06F}" sibTransId="{8F56F91F-C90B-4B0B-AB46-FF2F80159B39}"/>
    <dgm:cxn modelId="{F2ECDA6F-A4FC-445A-8198-E51402529ACF}" srcId="{7D0E11FA-3E6F-48D2-AD60-A3D5639D0056}" destId="{4073F740-83AC-4D93-915A-897ACEF4EE97}" srcOrd="1" destOrd="0" parTransId="{BA1B86E8-733A-4E3B-9856-7EA0B6785BAE}" sibTransId="{A7AE4909-03E5-4610-ADE0-F205D6470695}"/>
    <dgm:cxn modelId="{3CE8718C-8313-4788-9F47-833C16687FDA}" srcId="{4073F740-83AC-4D93-915A-897ACEF4EE97}" destId="{DCFAE78E-2BED-430C-BD84-CB1565CB5947}" srcOrd="1" destOrd="0" parTransId="{F63FEA5F-A82B-4868-909D-F8CD5B1D78CC}" sibTransId="{0FE575D7-953B-483A-981F-F93AD4BAF2BB}"/>
    <dgm:cxn modelId="{40D685F2-6DA4-471B-AEB7-48393C36ACD9}" type="presOf" srcId="{E4BED543-8455-424A-AE85-3BF5B8960FD9}" destId="{95CFF044-DBA2-490A-8D0E-8FF4C2976963}" srcOrd="0" destOrd="0" presId="urn:microsoft.com/office/officeart/2005/8/layout/vList6"/>
    <dgm:cxn modelId="{B8EB84D6-2376-4E13-911D-5C7249CCB9E4}" srcId="{4073F740-83AC-4D93-915A-897ACEF4EE97}" destId="{E8843367-A1DB-4EC7-85DA-D9C0A67D1E5F}" srcOrd="3" destOrd="0" parTransId="{B50234CA-B5DE-4CC6-96AF-E11689C84118}" sibTransId="{B0534935-9430-4772-B7FE-F68563C144BD}"/>
    <dgm:cxn modelId="{9D6B24BE-E987-4F43-A4BF-4A49F32DA8A4}" type="presOf" srcId="{DCFAE78E-2BED-430C-BD84-CB1565CB5947}" destId="{95CFF044-DBA2-490A-8D0E-8FF4C2976963}" srcOrd="0" destOrd="1" presId="urn:microsoft.com/office/officeart/2005/8/layout/vList6"/>
    <dgm:cxn modelId="{EEB0FE35-84C7-4991-96F0-4E4EE0246888}" srcId="{9441F51F-1E0B-48C9-8596-181C77687ECB}" destId="{0EC6FAB3-9A30-4526-BE7A-201F3A8B1390}" srcOrd="0" destOrd="0" parTransId="{9A46D94F-F3EC-4C23-84CA-1895EF162B15}" sibTransId="{A9B9E6C3-AEA0-4319-8FED-B5B02E573FE0}"/>
    <dgm:cxn modelId="{090DD756-247A-4881-8DFC-8B819CC4D739}" type="presOf" srcId="{37E035C8-1F7A-43E7-B7E8-B87C8B233E5C}" destId="{1F9661A9-84E9-4758-B19D-F41D572441E3}" srcOrd="0" destOrd="1" presId="urn:microsoft.com/office/officeart/2005/8/layout/vList6"/>
    <dgm:cxn modelId="{946D4B13-5DC1-4D6D-B311-CBD2DC19739D}" type="presOf" srcId="{E8843367-A1DB-4EC7-85DA-D9C0A67D1E5F}" destId="{95CFF044-DBA2-490A-8D0E-8FF4C2976963}" srcOrd="0" destOrd="3" presId="urn:microsoft.com/office/officeart/2005/8/layout/vList6"/>
    <dgm:cxn modelId="{C9F86F5C-CF1C-4B61-BA1A-BC379AD841F3}" type="presOf" srcId="{9441F51F-1E0B-48C9-8596-181C77687ECB}" destId="{F7A606CD-B7EE-4268-BC5C-0FCC92E4C124}" srcOrd="0" destOrd="0" presId="urn:microsoft.com/office/officeart/2005/8/layout/vList6"/>
    <dgm:cxn modelId="{0B641FAD-BB33-4CCB-A81E-9B0944526954}" srcId="{9441F51F-1E0B-48C9-8596-181C77687ECB}" destId="{37E035C8-1F7A-43E7-B7E8-B87C8B233E5C}" srcOrd="1" destOrd="0" parTransId="{5966EDAE-CEA7-4275-99DF-B5639AFF05FA}" sibTransId="{CBC72478-64A1-4878-868E-A6FE43780A02}"/>
    <dgm:cxn modelId="{4D1CDF81-D290-418D-A3DE-0C7BCCECC0F8}" srcId="{9441F51F-1E0B-48C9-8596-181C77687ECB}" destId="{6E808BF5-A552-439B-81C9-CFCB67840A7C}" srcOrd="2" destOrd="0" parTransId="{26427607-F020-4C44-AA1E-472B764705C5}" sibTransId="{67E9874D-5079-473F-A75B-97C6F5E133B9}"/>
    <dgm:cxn modelId="{C70E02CB-B64E-4B97-A415-9347BD6C7681}" type="presOf" srcId="{7D0E11FA-3E6F-48D2-AD60-A3D5639D0056}" destId="{1929763B-B50C-4D80-A4FB-68E024BCEF86}" srcOrd="0" destOrd="0" presId="urn:microsoft.com/office/officeart/2005/8/layout/vList6"/>
    <dgm:cxn modelId="{1CFC4C35-63E8-448E-AC5B-F4AE6EC1CCA5}" type="presOf" srcId="{F15367D0-E11C-4B92-BA63-2D24F89FEEB0}" destId="{95CFF044-DBA2-490A-8D0E-8FF4C2976963}" srcOrd="0" destOrd="2" presId="urn:microsoft.com/office/officeart/2005/8/layout/vList6"/>
    <dgm:cxn modelId="{77E4F02E-F41E-4A8C-958C-C1CB4308B14B}" type="presOf" srcId="{0EC6FAB3-9A30-4526-BE7A-201F3A8B1390}" destId="{1F9661A9-84E9-4758-B19D-F41D572441E3}" srcOrd="0" destOrd="0" presId="urn:microsoft.com/office/officeart/2005/8/layout/vList6"/>
    <dgm:cxn modelId="{159306E0-C66E-40C9-8EA6-62893C6E0940}" type="presParOf" srcId="{1929763B-B50C-4D80-A4FB-68E024BCEF86}" destId="{5259AFA2-DE00-47F1-B3AD-B0C0623B97A6}" srcOrd="0" destOrd="0" presId="urn:microsoft.com/office/officeart/2005/8/layout/vList6"/>
    <dgm:cxn modelId="{F5C43FFB-8D93-41E5-A0B9-1C5C414E3F71}" type="presParOf" srcId="{5259AFA2-DE00-47F1-B3AD-B0C0623B97A6}" destId="{F7A606CD-B7EE-4268-BC5C-0FCC92E4C124}" srcOrd="0" destOrd="0" presId="urn:microsoft.com/office/officeart/2005/8/layout/vList6"/>
    <dgm:cxn modelId="{0AF887E6-788E-4E26-AD97-AF72A8766519}" type="presParOf" srcId="{5259AFA2-DE00-47F1-B3AD-B0C0623B97A6}" destId="{1F9661A9-84E9-4758-B19D-F41D572441E3}" srcOrd="1" destOrd="0" presId="urn:microsoft.com/office/officeart/2005/8/layout/vList6"/>
    <dgm:cxn modelId="{DC143820-1E75-48AD-A569-D8F3810FFF4C}" type="presParOf" srcId="{1929763B-B50C-4D80-A4FB-68E024BCEF86}" destId="{70AE721E-CFB5-4942-9AA7-C4B61A52A6B2}" srcOrd="1" destOrd="0" presId="urn:microsoft.com/office/officeart/2005/8/layout/vList6"/>
    <dgm:cxn modelId="{F50E6B62-4E63-4B6C-9D7C-C0470CA49107}" type="presParOf" srcId="{1929763B-B50C-4D80-A4FB-68E024BCEF86}" destId="{83D4FFF2-1E48-456A-9D3C-BE8878EA2566}" srcOrd="2" destOrd="0" presId="urn:microsoft.com/office/officeart/2005/8/layout/vList6"/>
    <dgm:cxn modelId="{F24EBD07-25DB-4B79-8864-3D98C9E686A0}" type="presParOf" srcId="{83D4FFF2-1E48-456A-9D3C-BE8878EA2566}" destId="{270A4772-3B62-4DA6-B9EF-771D6E383D31}" srcOrd="0" destOrd="0" presId="urn:microsoft.com/office/officeart/2005/8/layout/vList6"/>
    <dgm:cxn modelId="{A8A13835-70EC-434B-AB1C-886591C194FB}" type="presParOf" srcId="{83D4FFF2-1E48-456A-9D3C-BE8878EA2566}" destId="{95CFF044-DBA2-490A-8D0E-8FF4C297696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10A48-1E3E-4C24-AFE9-854C46CCD0D6}" type="doc">
      <dgm:prSet loTypeId="urn:microsoft.com/office/officeart/2005/8/layout/bProcess3" loCatId="process" qsTypeId="urn:microsoft.com/office/officeart/2005/8/quickstyle/simple5" qsCatId="simple" csTypeId="urn:microsoft.com/office/officeart/2005/8/colors/colorful1" csCatId="colorful" phldr="1"/>
      <dgm:spPr/>
      <dgm:t>
        <a:bodyPr/>
        <a:lstStyle/>
        <a:p>
          <a:endParaRPr lang="en-US"/>
        </a:p>
      </dgm:t>
    </dgm:pt>
    <dgm:pt modelId="{5FF8CAD3-A708-494D-9D96-BED3B7A52AD4}">
      <dgm:prSet/>
      <dgm:spPr/>
      <dgm:t>
        <a:bodyPr/>
        <a:lstStyle/>
        <a:p>
          <a:pPr rtl="0"/>
          <a:r>
            <a:rPr lang="en-US" dirty="0" smtClean="0"/>
            <a:t>Personal relationships</a:t>
          </a:r>
          <a:br>
            <a:rPr lang="en-US" dirty="0" smtClean="0"/>
          </a:br>
          <a:r>
            <a:rPr lang="en-US" dirty="0" smtClean="0"/>
            <a:t>FACEBOOK</a:t>
          </a:r>
          <a:endParaRPr lang="en-US" dirty="0"/>
        </a:p>
      </dgm:t>
    </dgm:pt>
    <dgm:pt modelId="{09B1B654-1A9D-4DDD-B181-485D093E2DF0}" type="parTrans" cxnId="{E172F2B0-61C6-40C8-9A7B-17330204E066}">
      <dgm:prSet/>
      <dgm:spPr/>
      <dgm:t>
        <a:bodyPr/>
        <a:lstStyle/>
        <a:p>
          <a:endParaRPr lang="en-US"/>
        </a:p>
      </dgm:t>
    </dgm:pt>
    <dgm:pt modelId="{3E120AA7-2C70-4AB4-964F-7C3A2B3F26F0}" type="sibTrans" cxnId="{E172F2B0-61C6-40C8-9A7B-17330204E066}">
      <dgm:prSet/>
      <dgm:spPr/>
      <dgm:t>
        <a:bodyPr/>
        <a:lstStyle/>
        <a:p>
          <a:endParaRPr lang="en-US"/>
        </a:p>
      </dgm:t>
    </dgm:pt>
    <dgm:pt modelId="{F6437F17-54B1-4339-ACA9-C5B5E0AB74BF}">
      <dgm:prSet/>
      <dgm:spPr/>
      <dgm:t>
        <a:bodyPr/>
        <a:lstStyle/>
        <a:p>
          <a:pPr rtl="0"/>
          <a:r>
            <a:rPr lang="en-US" dirty="0" smtClean="0"/>
            <a:t>Purchase history</a:t>
          </a:r>
          <a:br>
            <a:rPr lang="en-US" dirty="0" smtClean="0"/>
          </a:br>
          <a:r>
            <a:rPr lang="en-US" dirty="0" smtClean="0"/>
            <a:t>TARGET</a:t>
          </a:r>
          <a:endParaRPr lang="en-US" dirty="0"/>
        </a:p>
      </dgm:t>
    </dgm:pt>
    <dgm:pt modelId="{2940C8C6-7A68-4B7D-B185-3524CBCF3BCA}" type="parTrans" cxnId="{4B6AD41E-B561-46D3-BCE1-E678762AA2BD}">
      <dgm:prSet/>
      <dgm:spPr/>
      <dgm:t>
        <a:bodyPr/>
        <a:lstStyle/>
        <a:p>
          <a:endParaRPr lang="en-US"/>
        </a:p>
      </dgm:t>
    </dgm:pt>
    <dgm:pt modelId="{1F790BEC-9321-4DCF-9EF1-025352E477DF}" type="sibTrans" cxnId="{4B6AD41E-B561-46D3-BCE1-E678762AA2BD}">
      <dgm:prSet/>
      <dgm:spPr/>
      <dgm:t>
        <a:bodyPr/>
        <a:lstStyle/>
        <a:p>
          <a:endParaRPr lang="en-US"/>
        </a:p>
      </dgm:t>
    </dgm:pt>
    <dgm:pt modelId="{C218D0C5-11C0-4B8C-BD75-5D1722B9CC37}">
      <dgm:prSet/>
      <dgm:spPr/>
      <dgm:t>
        <a:bodyPr/>
        <a:lstStyle/>
        <a:p>
          <a:pPr rtl="0"/>
          <a:r>
            <a:rPr lang="en-US" dirty="0" smtClean="0"/>
            <a:t>Credit history</a:t>
          </a:r>
          <a:br>
            <a:rPr lang="en-US" dirty="0" smtClean="0"/>
          </a:br>
          <a:r>
            <a:rPr lang="en-US" dirty="0" smtClean="0"/>
            <a:t>EQUIFAX</a:t>
          </a:r>
          <a:endParaRPr lang="en-US" dirty="0"/>
        </a:p>
      </dgm:t>
    </dgm:pt>
    <dgm:pt modelId="{D6609025-0F85-403A-BB07-BB73494518E8}" type="parTrans" cxnId="{7E2DC1F2-5B2C-4308-9FAB-897CC7E64D0A}">
      <dgm:prSet/>
      <dgm:spPr/>
      <dgm:t>
        <a:bodyPr/>
        <a:lstStyle/>
        <a:p>
          <a:endParaRPr lang="en-US"/>
        </a:p>
      </dgm:t>
    </dgm:pt>
    <dgm:pt modelId="{A105EA5D-AA65-4C3A-AFEB-9DA7DFAFE048}" type="sibTrans" cxnId="{7E2DC1F2-5B2C-4308-9FAB-897CC7E64D0A}">
      <dgm:prSet/>
      <dgm:spPr/>
      <dgm:t>
        <a:bodyPr/>
        <a:lstStyle/>
        <a:p>
          <a:endParaRPr lang="en-US"/>
        </a:p>
      </dgm:t>
    </dgm:pt>
    <dgm:pt modelId="{0467521E-8C07-4A85-9129-315ED2A10EB8}">
      <dgm:prSet/>
      <dgm:spPr/>
      <dgm:t>
        <a:bodyPr/>
        <a:lstStyle/>
        <a:p>
          <a:pPr rtl="0"/>
          <a:r>
            <a:rPr lang="en-US" dirty="0" smtClean="0"/>
            <a:t>Ideas</a:t>
          </a:r>
          <a:br>
            <a:rPr lang="en-US" dirty="0" smtClean="0"/>
          </a:br>
          <a:r>
            <a:rPr lang="en-US" dirty="0" smtClean="0"/>
            <a:t>DROPBOX</a:t>
          </a:r>
          <a:endParaRPr lang="en-US" dirty="0"/>
        </a:p>
      </dgm:t>
    </dgm:pt>
    <dgm:pt modelId="{7CB6577B-B3DE-401C-BF54-2B9035328CEC}" type="parTrans" cxnId="{9A2F357A-5F8C-416C-88E0-0AB230991727}">
      <dgm:prSet/>
      <dgm:spPr/>
      <dgm:t>
        <a:bodyPr/>
        <a:lstStyle/>
        <a:p>
          <a:endParaRPr lang="en-US"/>
        </a:p>
      </dgm:t>
    </dgm:pt>
    <dgm:pt modelId="{3A669E46-B8EC-49D0-9A30-5BB3F4F948BB}" type="sibTrans" cxnId="{9A2F357A-5F8C-416C-88E0-0AB230991727}">
      <dgm:prSet/>
      <dgm:spPr/>
      <dgm:t>
        <a:bodyPr/>
        <a:lstStyle/>
        <a:p>
          <a:endParaRPr lang="en-US"/>
        </a:p>
      </dgm:t>
    </dgm:pt>
    <dgm:pt modelId="{C8DC01B7-B3BC-4170-BA15-70F03E9BEB23}">
      <dgm:prSet/>
      <dgm:spPr/>
      <dgm:t>
        <a:bodyPr/>
        <a:lstStyle/>
        <a:p>
          <a:pPr rtl="0"/>
          <a:r>
            <a:rPr lang="en-US" dirty="0" smtClean="0"/>
            <a:t>Finances</a:t>
          </a:r>
          <a:br>
            <a:rPr lang="en-US" dirty="0" smtClean="0"/>
          </a:br>
          <a:r>
            <a:rPr lang="en-US" dirty="0" smtClean="0"/>
            <a:t>WELLS FARGO</a:t>
          </a:r>
          <a:endParaRPr lang="en-US" dirty="0"/>
        </a:p>
      </dgm:t>
    </dgm:pt>
    <dgm:pt modelId="{6BBE2099-2CB5-45A5-BE31-EED24CEEC5E0}" type="parTrans" cxnId="{CB2EAC01-0898-4E82-BB69-6C6FE2031AB0}">
      <dgm:prSet/>
      <dgm:spPr/>
      <dgm:t>
        <a:bodyPr/>
        <a:lstStyle/>
        <a:p>
          <a:endParaRPr lang="en-US"/>
        </a:p>
      </dgm:t>
    </dgm:pt>
    <dgm:pt modelId="{064D8E1B-92BF-4DC9-885D-91DCCA5BC874}" type="sibTrans" cxnId="{CB2EAC01-0898-4E82-BB69-6C6FE2031AB0}">
      <dgm:prSet/>
      <dgm:spPr/>
      <dgm:t>
        <a:bodyPr/>
        <a:lstStyle/>
        <a:p>
          <a:endParaRPr lang="en-US"/>
        </a:p>
      </dgm:t>
    </dgm:pt>
    <dgm:pt modelId="{C76DDE36-53A9-4AE6-836A-6B9C9346B88C}">
      <dgm:prSet/>
      <dgm:spPr/>
      <dgm:t>
        <a:bodyPr/>
        <a:lstStyle/>
        <a:p>
          <a:pPr rtl="0"/>
          <a:r>
            <a:rPr lang="en-US" dirty="0" smtClean="0"/>
            <a:t>Likes and dislikes</a:t>
          </a:r>
          <a:br>
            <a:rPr lang="en-US" dirty="0" smtClean="0"/>
          </a:br>
          <a:r>
            <a:rPr lang="en-US" dirty="0" smtClean="0"/>
            <a:t>NETFLIX</a:t>
          </a:r>
          <a:endParaRPr lang="en-US" dirty="0"/>
        </a:p>
      </dgm:t>
    </dgm:pt>
    <dgm:pt modelId="{0DC9F0F6-A6EC-4DFE-A258-2DCFF1CB3F78}" type="parTrans" cxnId="{26D615CC-A4B7-4B06-9369-415EE8BCA03E}">
      <dgm:prSet/>
      <dgm:spPr/>
      <dgm:t>
        <a:bodyPr/>
        <a:lstStyle/>
        <a:p>
          <a:endParaRPr lang="en-US"/>
        </a:p>
      </dgm:t>
    </dgm:pt>
    <dgm:pt modelId="{E7B35F86-D157-44A4-9BFC-B954074D42AC}" type="sibTrans" cxnId="{26D615CC-A4B7-4B06-9369-415EE8BCA03E}">
      <dgm:prSet/>
      <dgm:spPr/>
      <dgm:t>
        <a:bodyPr/>
        <a:lstStyle/>
        <a:p>
          <a:endParaRPr lang="en-US"/>
        </a:p>
      </dgm:t>
    </dgm:pt>
    <dgm:pt modelId="{30EF44A5-7031-4F3F-848B-99E7A890C31B}">
      <dgm:prSet/>
      <dgm:spPr/>
      <dgm:t>
        <a:bodyPr/>
        <a:lstStyle/>
        <a:p>
          <a:pPr rtl="0"/>
          <a:r>
            <a:rPr lang="en-US" dirty="0" smtClean="0"/>
            <a:t>Daily commute</a:t>
          </a:r>
          <a:br>
            <a:rPr lang="en-US" dirty="0" smtClean="0"/>
          </a:br>
          <a:r>
            <a:rPr lang="en-US" dirty="0" smtClean="0"/>
            <a:t>IPHONE</a:t>
          </a:r>
          <a:endParaRPr lang="en-US" dirty="0"/>
        </a:p>
      </dgm:t>
    </dgm:pt>
    <dgm:pt modelId="{3A7841A4-671E-4254-875C-B30D8B304F81}" type="parTrans" cxnId="{B47274F1-1D67-4720-84DF-DEEA376D9075}">
      <dgm:prSet/>
      <dgm:spPr/>
      <dgm:t>
        <a:bodyPr/>
        <a:lstStyle/>
        <a:p>
          <a:endParaRPr lang="en-US"/>
        </a:p>
      </dgm:t>
    </dgm:pt>
    <dgm:pt modelId="{3980C8EF-CD41-4499-A530-452F3BBABABC}" type="sibTrans" cxnId="{B47274F1-1D67-4720-84DF-DEEA376D9075}">
      <dgm:prSet/>
      <dgm:spPr/>
      <dgm:t>
        <a:bodyPr/>
        <a:lstStyle/>
        <a:p>
          <a:endParaRPr lang="en-US"/>
        </a:p>
      </dgm:t>
    </dgm:pt>
    <dgm:pt modelId="{B1CF0899-E6ED-4089-893C-963A43E2F804}">
      <dgm:prSet custT="1"/>
      <dgm:spPr/>
      <dgm:t>
        <a:bodyPr/>
        <a:lstStyle/>
        <a:p>
          <a:pPr rtl="0"/>
          <a:r>
            <a:rPr lang="en-US" sz="2400" b="1" i="0" dirty="0" smtClean="0"/>
            <a:t>GOOGLE</a:t>
          </a:r>
          <a:r>
            <a:rPr lang="en-US" sz="2000" b="1" i="1" dirty="0" smtClean="0"/>
            <a:t/>
          </a:r>
          <a:br>
            <a:rPr lang="en-US" sz="2000" b="1" i="1" dirty="0" smtClean="0"/>
          </a:br>
          <a:r>
            <a:rPr lang="en-US" sz="2000" b="0" i="1" dirty="0" smtClean="0"/>
            <a:t>Your identity is the product</a:t>
          </a:r>
          <a:endParaRPr lang="en-US" sz="2000" b="0" dirty="0"/>
        </a:p>
      </dgm:t>
    </dgm:pt>
    <dgm:pt modelId="{91D0C479-2C26-450E-968D-47E14215CBDE}" type="parTrans" cxnId="{79D0FC30-9BA6-4DFD-B3E0-86276DE12963}">
      <dgm:prSet/>
      <dgm:spPr/>
      <dgm:t>
        <a:bodyPr/>
        <a:lstStyle/>
        <a:p>
          <a:endParaRPr lang="en-US"/>
        </a:p>
      </dgm:t>
    </dgm:pt>
    <dgm:pt modelId="{664A41D0-A55C-4632-8DC2-CC5C74F9CFE7}" type="sibTrans" cxnId="{79D0FC30-9BA6-4DFD-B3E0-86276DE12963}">
      <dgm:prSet/>
      <dgm:spPr/>
      <dgm:t>
        <a:bodyPr/>
        <a:lstStyle/>
        <a:p>
          <a:endParaRPr lang="en-US"/>
        </a:p>
      </dgm:t>
    </dgm:pt>
    <dgm:pt modelId="{361282B3-99A3-484E-B5E1-3FF870DAA048}">
      <dgm:prSet/>
      <dgm:spPr/>
      <dgm:t>
        <a:bodyPr/>
        <a:lstStyle/>
        <a:p>
          <a:pPr rtl="0"/>
          <a:r>
            <a:rPr lang="en-US" dirty="0" smtClean="0"/>
            <a:t>Grades and Graduation</a:t>
          </a:r>
          <a:br>
            <a:rPr lang="en-US" dirty="0" smtClean="0"/>
          </a:br>
          <a:r>
            <a:rPr lang="en-US" dirty="0" smtClean="0"/>
            <a:t>TEMPLE</a:t>
          </a:r>
          <a:endParaRPr lang="en-US" dirty="0"/>
        </a:p>
      </dgm:t>
    </dgm:pt>
    <dgm:pt modelId="{11951E6C-D7A5-49B9-B03C-24CB7C4A5533}" type="parTrans" cxnId="{483ED66A-923E-445A-910E-50B0528095D5}">
      <dgm:prSet/>
      <dgm:spPr/>
      <dgm:t>
        <a:bodyPr/>
        <a:lstStyle/>
        <a:p>
          <a:endParaRPr lang="en-US"/>
        </a:p>
      </dgm:t>
    </dgm:pt>
    <dgm:pt modelId="{108885D3-BB1D-4948-B9F6-48FE02F2891B}" type="sibTrans" cxnId="{483ED66A-923E-445A-910E-50B0528095D5}">
      <dgm:prSet/>
      <dgm:spPr/>
      <dgm:t>
        <a:bodyPr/>
        <a:lstStyle/>
        <a:p>
          <a:endParaRPr lang="en-US"/>
        </a:p>
      </dgm:t>
    </dgm:pt>
    <dgm:pt modelId="{27F9C89E-59A8-4607-A4DC-9969E688D587}" type="pres">
      <dgm:prSet presAssocID="{11D10A48-1E3E-4C24-AFE9-854C46CCD0D6}" presName="Name0" presStyleCnt="0">
        <dgm:presLayoutVars>
          <dgm:dir/>
          <dgm:resizeHandles val="exact"/>
        </dgm:presLayoutVars>
      </dgm:prSet>
      <dgm:spPr/>
      <dgm:t>
        <a:bodyPr/>
        <a:lstStyle/>
        <a:p>
          <a:endParaRPr lang="en-US"/>
        </a:p>
      </dgm:t>
    </dgm:pt>
    <dgm:pt modelId="{67E43445-DD08-4E84-8D12-EA8E6C5B35ED}" type="pres">
      <dgm:prSet presAssocID="{5FF8CAD3-A708-494D-9D96-BED3B7A52AD4}" presName="node" presStyleLbl="node1" presStyleIdx="0" presStyleCnt="9">
        <dgm:presLayoutVars>
          <dgm:bulletEnabled val="1"/>
        </dgm:presLayoutVars>
      </dgm:prSet>
      <dgm:spPr/>
      <dgm:t>
        <a:bodyPr/>
        <a:lstStyle/>
        <a:p>
          <a:endParaRPr lang="en-US"/>
        </a:p>
      </dgm:t>
    </dgm:pt>
    <dgm:pt modelId="{056F034D-F8FA-4B67-8F8A-5A80A4BFC40F}" type="pres">
      <dgm:prSet presAssocID="{3E120AA7-2C70-4AB4-964F-7C3A2B3F26F0}" presName="sibTrans" presStyleLbl="sibTrans1D1" presStyleIdx="0" presStyleCnt="8"/>
      <dgm:spPr/>
      <dgm:t>
        <a:bodyPr/>
        <a:lstStyle/>
        <a:p>
          <a:endParaRPr lang="en-US"/>
        </a:p>
      </dgm:t>
    </dgm:pt>
    <dgm:pt modelId="{64806C84-314A-47A0-BBFA-F7525C325AF5}" type="pres">
      <dgm:prSet presAssocID="{3E120AA7-2C70-4AB4-964F-7C3A2B3F26F0}" presName="connectorText" presStyleLbl="sibTrans1D1" presStyleIdx="0" presStyleCnt="8"/>
      <dgm:spPr/>
      <dgm:t>
        <a:bodyPr/>
        <a:lstStyle/>
        <a:p>
          <a:endParaRPr lang="en-US"/>
        </a:p>
      </dgm:t>
    </dgm:pt>
    <dgm:pt modelId="{BF3C7FB7-4639-4A07-ADE3-8EF195B3F447}" type="pres">
      <dgm:prSet presAssocID="{F6437F17-54B1-4339-ACA9-C5B5E0AB74BF}" presName="node" presStyleLbl="node1" presStyleIdx="1" presStyleCnt="9">
        <dgm:presLayoutVars>
          <dgm:bulletEnabled val="1"/>
        </dgm:presLayoutVars>
      </dgm:prSet>
      <dgm:spPr/>
      <dgm:t>
        <a:bodyPr/>
        <a:lstStyle/>
        <a:p>
          <a:endParaRPr lang="en-US"/>
        </a:p>
      </dgm:t>
    </dgm:pt>
    <dgm:pt modelId="{A8C89906-8A16-484A-BDFA-DBC133A5372D}" type="pres">
      <dgm:prSet presAssocID="{1F790BEC-9321-4DCF-9EF1-025352E477DF}" presName="sibTrans" presStyleLbl="sibTrans1D1" presStyleIdx="1" presStyleCnt="8"/>
      <dgm:spPr/>
      <dgm:t>
        <a:bodyPr/>
        <a:lstStyle/>
        <a:p>
          <a:endParaRPr lang="en-US"/>
        </a:p>
      </dgm:t>
    </dgm:pt>
    <dgm:pt modelId="{361003A4-7956-4D09-9201-D7D749E0D103}" type="pres">
      <dgm:prSet presAssocID="{1F790BEC-9321-4DCF-9EF1-025352E477DF}" presName="connectorText" presStyleLbl="sibTrans1D1" presStyleIdx="1" presStyleCnt="8"/>
      <dgm:spPr/>
      <dgm:t>
        <a:bodyPr/>
        <a:lstStyle/>
        <a:p>
          <a:endParaRPr lang="en-US"/>
        </a:p>
      </dgm:t>
    </dgm:pt>
    <dgm:pt modelId="{A22A18B6-F534-44AE-88B2-03DBFB5FA3BC}" type="pres">
      <dgm:prSet presAssocID="{C218D0C5-11C0-4B8C-BD75-5D1722B9CC37}" presName="node" presStyleLbl="node1" presStyleIdx="2" presStyleCnt="9">
        <dgm:presLayoutVars>
          <dgm:bulletEnabled val="1"/>
        </dgm:presLayoutVars>
      </dgm:prSet>
      <dgm:spPr/>
      <dgm:t>
        <a:bodyPr/>
        <a:lstStyle/>
        <a:p>
          <a:endParaRPr lang="en-US"/>
        </a:p>
      </dgm:t>
    </dgm:pt>
    <dgm:pt modelId="{C62C7F6E-D630-428A-A6FC-9F5F1B5B4EE5}" type="pres">
      <dgm:prSet presAssocID="{A105EA5D-AA65-4C3A-AFEB-9DA7DFAFE048}" presName="sibTrans" presStyleLbl="sibTrans1D1" presStyleIdx="2" presStyleCnt="8"/>
      <dgm:spPr/>
      <dgm:t>
        <a:bodyPr/>
        <a:lstStyle/>
        <a:p>
          <a:endParaRPr lang="en-US"/>
        </a:p>
      </dgm:t>
    </dgm:pt>
    <dgm:pt modelId="{46834FFE-F092-451E-A8D1-01328D184197}" type="pres">
      <dgm:prSet presAssocID="{A105EA5D-AA65-4C3A-AFEB-9DA7DFAFE048}" presName="connectorText" presStyleLbl="sibTrans1D1" presStyleIdx="2" presStyleCnt="8"/>
      <dgm:spPr/>
      <dgm:t>
        <a:bodyPr/>
        <a:lstStyle/>
        <a:p>
          <a:endParaRPr lang="en-US"/>
        </a:p>
      </dgm:t>
    </dgm:pt>
    <dgm:pt modelId="{65B2F39F-6F75-4BDD-85E7-B2C1D0C983F1}" type="pres">
      <dgm:prSet presAssocID="{0467521E-8C07-4A85-9129-315ED2A10EB8}" presName="node" presStyleLbl="node1" presStyleIdx="3" presStyleCnt="9">
        <dgm:presLayoutVars>
          <dgm:bulletEnabled val="1"/>
        </dgm:presLayoutVars>
      </dgm:prSet>
      <dgm:spPr/>
      <dgm:t>
        <a:bodyPr/>
        <a:lstStyle/>
        <a:p>
          <a:endParaRPr lang="en-US"/>
        </a:p>
      </dgm:t>
    </dgm:pt>
    <dgm:pt modelId="{86BFF907-181B-465D-B8CC-26DF4252EC7F}" type="pres">
      <dgm:prSet presAssocID="{3A669E46-B8EC-49D0-9A30-5BB3F4F948BB}" presName="sibTrans" presStyleLbl="sibTrans1D1" presStyleIdx="3" presStyleCnt="8"/>
      <dgm:spPr/>
      <dgm:t>
        <a:bodyPr/>
        <a:lstStyle/>
        <a:p>
          <a:endParaRPr lang="en-US"/>
        </a:p>
      </dgm:t>
    </dgm:pt>
    <dgm:pt modelId="{AF45C3D2-1080-4EAF-880F-7E0DA99A4723}" type="pres">
      <dgm:prSet presAssocID="{3A669E46-B8EC-49D0-9A30-5BB3F4F948BB}" presName="connectorText" presStyleLbl="sibTrans1D1" presStyleIdx="3" presStyleCnt="8"/>
      <dgm:spPr/>
      <dgm:t>
        <a:bodyPr/>
        <a:lstStyle/>
        <a:p>
          <a:endParaRPr lang="en-US"/>
        </a:p>
      </dgm:t>
    </dgm:pt>
    <dgm:pt modelId="{104761A5-4E59-436F-B9B1-7C5A4094E0E4}" type="pres">
      <dgm:prSet presAssocID="{361282B3-99A3-484E-B5E1-3FF870DAA048}" presName="node" presStyleLbl="node1" presStyleIdx="4" presStyleCnt="9">
        <dgm:presLayoutVars>
          <dgm:bulletEnabled val="1"/>
        </dgm:presLayoutVars>
      </dgm:prSet>
      <dgm:spPr/>
      <dgm:t>
        <a:bodyPr/>
        <a:lstStyle/>
        <a:p>
          <a:endParaRPr lang="en-US"/>
        </a:p>
      </dgm:t>
    </dgm:pt>
    <dgm:pt modelId="{AB153386-5D07-4F41-AB81-6F9FC0DAF18B}" type="pres">
      <dgm:prSet presAssocID="{108885D3-BB1D-4948-B9F6-48FE02F2891B}" presName="sibTrans" presStyleLbl="sibTrans1D1" presStyleIdx="4" presStyleCnt="8"/>
      <dgm:spPr/>
      <dgm:t>
        <a:bodyPr/>
        <a:lstStyle/>
        <a:p>
          <a:endParaRPr lang="en-US"/>
        </a:p>
      </dgm:t>
    </dgm:pt>
    <dgm:pt modelId="{3432FD99-9D55-4698-90E3-1C8E715D0BDF}" type="pres">
      <dgm:prSet presAssocID="{108885D3-BB1D-4948-B9F6-48FE02F2891B}" presName="connectorText" presStyleLbl="sibTrans1D1" presStyleIdx="4" presStyleCnt="8"/>
      <dgm:spPr/>
      <dgm:t>
        <a:bodyPr/>
        <a:lstStyle/>
        <a:p>
          <a:endParaRPr lang="en-US"/>
        </a:p>
      </dgm:t>
    </dgm:pt>
    <dgm:pt modelId="{1BE04BCA-E113-4CE9-A85C-AD5B4E5E90FD}" type="pres">
      <dgm:prSet presAssocID="{C8DC01B7-B3BC-4170-BA15-70F03E9BEB23}" presName="node" presStyleLbl="node1" presStyleIdx="5" presStyleCnt="9">
        <dgm:presLayoutVars>
          <dgm:bulletEnabled val="1"/>
        </dgm:presLayoutVars>
      </dgm:prSet>
      <dgm:spPr/>
      <dgm:t>
        <a:bodyPr/>
        <a:lstStyle/>
        <a:p>
          <a:endParaRPr lang="en-US"/>
        </a:p>
      </dgm:t>
    </dgm:pt>
    <dgm:pt modelId="{D2FC7311-DBA7-45FF-AF6E-E077E18CF16C}" type="pres">
      <dgm:prSet presAssocID="{064D8E1B-92BF-4DC9-885D-91DCCA5BC874}" presName="sibTrans" presStyleLbl="sibTrans1D1" presStyleIdx="5" presStyleCnt="8"/>
      <dgm:spPr/>
      <dgm:t>
        <a:bodyPr/>
        <a:lstStyle/>
        <a:p>
          <a:endParaRPr lang="en-US"/>
        </a:p>
      </dgm:t>
    </dgm:pt>
    <dgm:pt modelId="{844CB0D6-D167-4537-8CE3-84EA6668BD06}" type="pres">
      <dgm:prSet presAssocID="{064D8E1B-92BF-4DC9-885D-91DCCA5BC874}" presName="connectorText" presStyleLbl="sibTrans1D1" presStyleIdx="5" presStyleCnt="8"/>
      <dgm:spPr/>
      <dgm:t>
        <a:bodyPr/>
        <a:lstStyle/>
        <a:p>
          <a:endParaRPr lang="en-US"/>
        </a:p>
      </dgm:t>
    </dgm:pt>
    <dgm:pt modelId="{05199DB6-8457-429B-904C-DA54D1954C9E}" type="pres">
      <dgm:prSet presAssocID="{C76DDE36-53A9-4AE6-836A-6B9C9346B88C}" presName="node" presStyleLbl="node1" presStyleIdx="6" presStyleCnt="9">
        <dgm:presLayoutVars>
          <dgm:bulletEnabled val="1"/>
        </dgm:presLayoutVars>
      </dgm:prSet>
      <dgm:spPr/>
      <dgm:t>
        <a:bodyPr/>
        <a:lstStyle/>
        <a:p>
          <a:endParaRPr lang="en-US"/>
        </a:p>
      </dgm:t>
    </dgm:pt>
    <dgm:pt modelId="{E062CAAE-FD06-40AD-8911-1D0F87A82D75}" type="pres">
      <dgm:prSet presAssocID="{E7B35F86-D157-44A4-9BFC-B954074D42AC}" presName="sibTrans" presStyleLbl="sibTrans1D1" presStyleIdx="6" presStyleCnt="8"/>
      <dgm:spPr/>
      <dgm:t>
        <a:bodyPr/>
        <a:lstStyle/>
        <a:p>
          <a:endParaRPr lang="en-US"/>
        </a:p>
      </dgm:t>
    </dgm:pt>
    <dgm:pt modelId="{A5E33C81-19B5-467F-8788-305C3984A0A0}" type="pres">
      <dgm:prSet presAssocID="{E7B35F86-D157-44A4-9BFC-B954074D42AC}" presName="connectorText" presStyleLbl="sibTrans1D1" presStyleIdx="6" presStyleCnt="8"/>
      <dgm:spPr/>
      <dgm:t>
        <a:bodyPr/>
        <a:lstStyle/>
        <a:p>
          <a:endParaRPr lang="en-US"/>
        </a:p>
      </dgm:t>
    </dgm:pt>
    <dgm:pt modelId="{2C75ABD4-D477-4BF4-9F88-D0DBA01C160E}" type="pres">
      <dgm:prSet presAssocID="{30EF44A5-7031-4F3F-848B-99E7A890C31B}" presName="node" presStyleLbl="node1" presStyleIdx="7" presStyleCnt="9">
        <dgm:presLayoutVars>
          <dgm:bulletEnabled val="1"/>
        </dgm:presLayoutVars>
      </dgm:prSet>
      <dgm:spPr/>
      <dgm:t>
        <a:bodyPr/>
        <a:lstStyle/>
        <a:p>
          <a:endParaRPr lang="en-US"/>
        </a:p>
      </dgm:t>
    </dgm:pt>
    <dgm:pt modelId="{C0C29927-02CF-4D64-8ED9-9BB170C7220F}" type="pres">
      <dgm:prSet presAssocID="{3980C8EF-CD41-4499-A530-452F3BBABABC}" presName="sibTrans" presStyleLbl="sibTrans1D1" presStyleIdx="7" presStyleCnt="8"/>
      <dgm:spPr/>
      <dgm:t>
        <a:bodyPr/>
        <a:lstStyle/>
        <a:p>
          <a:endParaRPr lang="en-US"/>
        </a:p>
      </dgm:t>
    </dgm:pt>
    <dgm:pt modelId="{58841764-6E8E-422A-A079-DE6BB96B7FF5}" type="pres">
      <dgm:prSet presAssocID="{3980C8EF-CD41-4499-A530-452F3BBABABC}" presName="connectorText" presStyleLbl="sibTrans1D1" presStyleIdx="7" presStyleCnt="8"/>
      <dgm:spPr/>
      <dgm:t>
        <a:bodyPr/>
        <a:lstStyle/>
        <a:p>
          <a:endParaRPr lang="en-US"/>
        </a:p>
      </dgm:t>
    </dgm:pt>
    <dgm:pt modelId="{BAB4507B-4DE9-46DE-829B-914BEC554EAE}" type="pres">
      <dgm:prSet presAssocID="{B1CF0899-E6ED-4089-893C-963A43E2F804}" presName="node" presStyleLbl="node1" presStyleIdx="8" presStyleCnt="9">
        <dgm:presLayoutVars>
          <dgm:bulletEnabled val="1"/>
        </dgm:presLayoutVars>
      </dgm:prSet>
      <dgm:spPr/>
      <dgm:t>
        <a:bodyPr/>
        <a:lstStyle/>
        <a:p>
          <a:endParaRPr lang="en-US"/>
        </a:p>
      </dgm:t>
    </dgm:pt>
  </dgm:ptLst>
  <dgm:cxnLst>
    <dgm:cxn modelId="{6F27333A-1EBC-44BD-9705-162CA47F82DD}" type="presOf" srcId="{3A669E46-B8EC-49D0-9A30-5BB3F4F948BB}" destId="{AF45C3D2-1080-4EAF-880F-7E0DA99A4723}" srcOrd="1" destOrd="0" presId="urn:microsoft.com/office/officeart/2005/8/layout/bProcess3"/>
    <dgm:cxn modelId="{174A8AFD-A185-467F-8019-CE03A0E18C07}" type="presOf" srcId="{3980C8EF-CD41-4499-A530-452F3BBABABC}" destId="{58841764-6E8E-422A-A079-DE6BB96B7FF5}" srcOrd="1" destOrd="0" presId="urn:microsoft.com/office/officeart/2005/8/layout/bProcess3"/>
    <dgm:cxn modelId="{2E85D775-6A36-42E3-B8E3-673082C54941}" type="presOf" srcId="{30EF44A5-7031-4F3F-848B-99E7A890C31B}" destId="{2C75ABD4-D477-4BF4-9F88-D0DBA01C160E}" srcOrd="0" destOrd="0" presId="urn:microsoft.com/office/officeart/2005/8/layout/bProcess3"/>
    <dgm:cxn modelId="{7E2DC1F2-5B2C-4308-9FAB-897CC7E64D0A}" srcId="{11D10A48-1E3E-4C24-AFE9-854C46CCD0D6}" destId="{C218D0C5-11C0-4B8C-BD75-5D1722B9CC37}" srcOrd="2" destOrd="0" parTransId="{D6609025-0F85-403A-BB07-BB73494518E8}" sibTransId="{A105EA5D-AA65-4C3A-AFEB-9DA7DFAFE048}"/>
    <dgm:cxn modelId="{CC898BB5-2AEF-48AA-BC0B-EC2D865173A2}" type="presOf" srcId="{1F790BEC-9321-4DCF-9EF1-025352E477DF}" destId="{361003A4-7956-4D09-9201-D7D749E0D103}" srcOrd="1" destOrd="0" presId="urn:microsoft.com/office/officeart/2005/8/layout/bProcess3"/>
    <dgm:cxn modelId="{F4B64ED3-DD55-4D34-A412-10A986305BA8}" type="presOf" srcId="{C8DC01B7-B3BC-4170-BA15-70F03E9BEB23}" destId="{1BE04BCA-E113-4CE9-A85C-AD5B4E5E90FD}" srcOrd="0" destOrd="0" presId="urn:microsoft.com/office/officeart/2005/8/layout/bProcess3"/>
    <dgm:cxn modelId="{A36F8DD6-384A-4E9B-A120-6FE6574F3E72}" type="presOf" srcId="{108885D3-BB1D-4948-B9F6-48FE02F2891B}" destId="{AB153386-5D07-4F41-AB81-6F9FC0DAF18B}" srcOrd="0" destOrd="0" presId="urn:microsoft.com/office/officeart/2005/8/layout/bProcess3"/>
    <dgm:cxn modelId="{BF5905AD-8A56-47C5-9916-28CC55442A73}" type="presOf" srcId="{3980C8EF-CD41-4499-A530-452F3BBABABC}" destId="{C0C29927-02CF-4D64-8ED9-9BB170C7220F}" srcOrd="0" destOrd="0" presId="urn:microsoft.com/office/officeart/2005/8/layout/bProcess3"/>
    <dgm:cxn modelId="{C3BA1563-292F-4C6E-8ACC-FDBF8C9A1E49}" type="presOf" srcId="{361282B3-99A3-484E-B5E1-3FF870DAA048}" destId="{104761A5-4E59-436F-B9B1-7C5A4094E0E4}" srcOrd="0" destOrd="0" presId="urn:microsoft.com/office/officeart/2005/8/layout/bProcess3"/>
    <dgm:cxn modelId="{CBFBF641-2A55-42F6-A4BD-19F55F162F0F}" type="presOf" srcId="{1F790BEC-9321-4DCF-9EF1-025352E477DF}" destId="{A8C89906-8A16-484A-BDFA-DBC133A5372D}" srcOrd="0" destOrd="0" presId="urn:microsoft.com/office/officeart/2005/8/layout/bProcess3"/>
    <dgm:cxn modelId="{B80EBFC5-1F74-41B1-81A8-0DE2663CF9CB}" type="presOf" srcId="{064D8E1B-92BF-4DC9-885D-91DCCA5BC874}" destId="{844CB0D6-D167-4537-8CE3-84EA6668BD06}" srcOrd="1" destOrd="0" presId="urn:microsoft.com/office/officeart/2005/8/layout/bProcess3"/>
    <dgm:cxn modelId="{B0A26CED-4A15-4BDE-897F-F81D54B380AE}" type="presOf" srcId="{108885D3-BB1D-4948-B9F6-48FE02F2891B}" destId="{3432FD99-9D55-4698-90E3-1C8E715D0BDF}" srcOrd="1" destOrd="0" presId="urn:microsoft.com/office/officeart/2005/8/layout/bProcess3"/>
    <dgm:cxn modelId="{9E58DA70-690F-48D4-9D94-91EBF9E617FF}" type="presOf" srcId="{3A669E46-B8EC-49D0-9A30-5BB3F4F948BB}" destId="{86BFF907-181B-465D-B8CC-26DF4252EC7F}" srcOrd="0" destOrd="0" presId="urn:microsoft.com/office/officeart/2005/8/layout/bProcess3"/>
    <dgm:cxn modelId="{00B5192D-234B-442B-B70E-CD8D44933EDF}" type="presOf" srcId="{5FF8CAD3-A708-494D-9D96-BED3B7A52AD4}" destId="{67E43445-DD08-4E84-8D12-EA8E6C5B35ED}" srcOrd="0" destOrd="0" presId="urn:microsoft.com/office/officeart/2005/8/layout/bProcess3"/>
    <dgm:cxn modelId="{C24F5EC0-F3F3-49B3-9888-1BF15BFB9824}" type="presOf" srcId="{0467521E-8C07-4A85-9129-315ED2A10EB8}" destId="{65B2F39F-6F75-4BDD-85E7-B2C1D0C983F1}" srcOrd="0" destOrd="0" presId="urn:microsoft.com/office/officeart/2005/8/layout/bProcess3"/>
    <dgm:cxn modelId="{D2FB0C02-A3E9-4408-BE6A-912B036EE9EB}" type="presOf" srcId="{064D8E1B-92BF-4DC9-885D-91DCCA5BC874}" destId="{D2FC7311-DBA7-45FF-AF6E-E077E18CF16C}" srcOrd="0" destOrd="0" presId="urn:microsoft.com/office/officeart/2005/8/layout/bProcess3"/>
    <dgm:cxn modelId="{B47274F1-1D67-4720-84DF-DEEA376D9075}" srcId="{11D10A48-1E3E-4C24-AFE9-854C46CCD0D6}" destId="{30EF44A5-7031-4F3F-848B-99E7A890C31B}" srcOrd="7" destOrd="0" parTransId="{3A7841A4-671E-4254-875C-B30D8B304F81}" sibTransId="{3980C8EF-CD41-4499-A530-452F3BBABABC}"/>
    <dgm:cxn modelId="{38D295BC-D5D2-4F5A-97F2-5C41BCC1E552}" type="presOf" srcId="{C76DDE36-53A9-4AE6-836A-6B9C9346B88C}" destId="{05199DB6-8457-429B-904C-DA54D1954C9E}" srcOrd="0" destOrd="0" presId="urn:microsoft.com/office/officeart/2005/8/layout/bProcess3"/>
    <dgm:cxn modelId="{483ED66A-923E-445A-910E-50B0528095D5}" srcId="{11D10A48-1E3E-4C24-AFE9-854C46CCD0D6}" destId="{361282B3-99A3-484E-B5E1-3FF870DAA048}" srcOrd="4" destOrd="0" parTransId="{11951E6C-D7A5-49B9-B03C-24CB7C4A5533}" sibTransId="{108885D3-BB1D-4948-B9F6-48FE02F2891B}"/>
    <dgm:cxn modelId="{4B6AD41E-B561-46D3-BCE1-E678762AA2BD}" srcId="{11D10A48-1E3E-4C24-AFE9-854C46CCD0D6}" destId="{F6437F17-54B1-4339-ACA9-C5B5E0AB74BF}" srcOrd="1" destOrd="0" parTransId="{2940C8C6-7A68-4B7D-B185-3524CBCF3BCA}" sibTransId="{1F790BEC-9321-4DCF-9EF1-025352E477DF}"/>
    <dgm:cxn modelId="{9A2F357A-5F8C-416C-88E0-0AB230991727}" srcId="{11D10A48-1E3E-4C24-AFE9-854C46CCD0D6}" destId="{0467521E-8C07-4A85-9129-315ED2A10EB8}" srcOrd="3" destOrd="0" parTransId="{7CB6577B-B3DE-401C-BF54-2B9035328CEC}" sibTransId="{3A669E46-B8EC-49D0-9A30-5BB3F4F948BB}"/>
    <dgm:cxn modelId="{4668AA93-3CCF-4F03-9732-91A0B09EDC9D}" type="presOf" srcId="{C218D0C5-11C0-4B8C-BD75-5D1722B9CC37}" destId="{A22A18B6-F534-44AE-88B2-03DBFB5FA3BC}" srcOrd="0" destOrd="0" presId="urn:microsoft.com/office/officeart/2005/8/layout/bProcess3"/>
    <dgm:cxn modelId="{A0BF3917-0878-4FB0-8235-FE2CB4D6D02B}" type="presOf" srcId="{B1CF0899-E6ED-4089-893C-963A43E2F804}" destId="{BAB4507B-4DE9-46DE-829B-914BEC554EAE}" srcOrd="0" destOrd="0" presId="urn:microsoft.com/office/officeart/2005/8/layout/bProcess3"/>
    <dgm:cxn modelId="{E172F2B0-61C6-40C8-9A7B-17330204E066}" srcId="{11D10A48-1E3E-4C24-AFE9-854C46CCD0D6}" destId="{5FF8CAD3-A708-494D-9D96-BED3B7A52AD4}" srcOrd="0" destOrd="0" parTransId="{09B1B654-1A9D-4DDD-B181-485D093E2DF0}" sibTransId="{3E120AA7-2C70-4AB4-964F-7C3A2B3F26F0}"/>
    <dgm:cxn modelId="{EB517E45-E6E3-400F-AEEF-6411389CAE98}" type="presOf" srcId="{E7B35F86-D157-44A4-9BFC-B954074D42AC}" destId="{A5E33C81-19B5-467F-8788-305C3984A0A0}" srcOrd="1" destOrd="0" presId="urn:microsoft.com/office/officeart/2005/8/layout/bProcess3"/>
    <dgm:cxn modelId="{DD83C74D-20FC-42CB-8A77-1623CA00CB1A}" type="presOf" srcId="{F6437F17-54B1-4339-ACA9-C5B5E0AB74BF}" destId="{BF3C7FB7-4639-4A07-ADE3-8EF195B3F447}" srcOrd="0" destOrd="0" presId="urn:microsoft.com/office/officeart/2005/8/layout/bProcess3"/>
    <dgm:cxn modelId="{26D615CC-A4B7-4B06-9369-415EE8BCA03E}" srcId="{11D10A48-1E3E-4C24-AFE9-854C46CCD0D6}" destId="{C76DDE36-53A9-4AE6-836A-6B9C9346B88C}" srcOrd="6" destOrd="0" parTransId="{0DC9F0F6-A6EC-4DFE-A258-2DCFF1CB3F78}" sibTransId="{E7B35F86-D157-44A4-9BFC-B954074D42AC}"/>
    <dgm:cxn modelId="{B824945B-DE55-4753-B711-4F84E6A6DACE}" type="presOf" srcId="{3E120AA7-2C70-4AB4-964F-7C3A2B3F26F0}" destId="{056F034D-F8FA-4B67-8F8A-5A80A4BFC40F}" srcOrd="0" destOrd="0" presId="urn:microsoft.com/office/officeart/2005/8/layout/bProcess3"/>
    <dgm:cxn modelId="{69F00EF3-6AC8-4856-B3EF-F03916EC8B65}" type="presOf" srcId="{11D10A48-1E3E-4C24-AFE9-854C46CCD0D6}" destId="{27F9C89E-59A8-4607-A4DC-9969E688D587}" srcOrd="0" destOrd="0" presId="urn:microsoft.com/office/officeart/2005/8/layout/bProcess3"/>
    <dgm:cxn modelId="{128F2150-A2CA-4530-972F-1B2B4CB4E2E8}" type="presOf" srcId="{A105EA5D-AA65-4C3A-AFEB-9DA7DFAFE048}" destId="{C62C7F6E-D630-428A-A6FC-9F5F1B5B4EE5}" srcOrd="0" destOrd="0" presId="urn:microsoft.com/office/officeart/2005/8/layout/bProcess3"/>
    <dgm:cxn modelId="{A6DA3000-6162-4C4B-8547-63F3B3223B85}" type="presOf" srcId="{E7B35F86-D157-44A4-9BFC-B954074D42AC}" destId="{E062CAAE-FD06-40AD-8911-1D0F87A82D75}" srcOrd="0" destOrd="0" presId="urn:microsoft.com/office/officeart/2005/8/layout/bProcess3"/>
    <dgm:cxn modelId="{0311BE2F-4AB6-48AB-BF2E-DE6A32113D5C}" type="presOf" srcId="{A105EA5D-AA65-4C3A-AFEB-9DA7DFAFE048}" destId="{46834FFE-F092-451E-A8D1-01328D184197}" srcOrd="1" destOrd="0" presId="urn:microsoft.com/office/officeart/2005/8/layout/bProcess3"/>
    <dgm:cxn modelId="{79D0FC30-9BA6-4DFD-B3E0-86276DE12963}" srcId="{11D10A48-1E3E-4C24-AFE9-854C46CCD0D6}" destId="{B1CF0899-E6ED-4089-893C-963A43E2F804}" srcOrd="8" destOrd="0" parTransId="{91D0C479-2C26-450E-968D-47E14215CBDE}" sibTransId="{664A41D0-A55C-4632-8DC2-CC5C74F9CFE7}"/>
    <dgm:cxn modelId="{50DF59A2-196C-4801-A570-C90D0E3B8A52}" type="presOf" srcId="{3E120AA7-2C70-4AB4-964F-7C3A2B3F26F0}" destId="{64806C84-314A-47A0-BBFA-F7525C325AF5}" srcOrd="1" destOrd="0" presId="urn:microsoft.com/office/officeart/2005/8/layout/bProcess3"/>
    <dgm:cxn modelId="{CB2EAC01-0898-4E82-BB69-6C6FE2031AB0}" srcId="{11D10A48-1E3E-4C24-AFE9-854C46CCD0D6}" destId="{C8DC01B7-B3BC-4170-BA15-70F03E9BEB23}" srcOrd="5" destOrd="0" parTransId="{6BBE2099-2CB5-45A5-BE31-EED24CEEC5E0}" sibTransId="{064D8E1B-92BF-4DC9-885D-91DCCA5BC874}"/>
    <dgm:cxn modelId="{11E0B3E3-E5F7-4A9B-B63E-F7CC5F4328B7}" type="presParOf" srcId="{27F9C89E-59A8-4607-A4DC-9969E688D587}" destId="{67E43445-DD08-4E84-8D12-EA8E6C5B35ED}" srcOrd="0" destOrd="0" presId="urn:microsoft.com/office/officeart/2005/8/layout/bProcess3"/>
    <dgm:cxn modelId="{CB852168-0151-4EBD-BFCB-B05CD5980246}" type="presParOf" srcId="{27F9C89E-59A8-4607-A4DC-9969E688D587}" destId="{056F034D-F8FA-4B67-8F8A-5A80A4BFC40F}" srcOrd="1" destOrd="0" presId="urn:microsoft.com/office/officeart/2005/8/layout/bProcess3"/>
    <dgm:cxn modelId="{F535B92A-593A-4BF0-84D1-FDD3C21ACD0C}" type="presParOf" srcId="{056F034D-F8FA-4B67-8F8A-5A80A4BFC40F}" destId="{64806C84-314A-47A0-BBFA-F7525C325AF5}" srcOrd="0" destOrd="0" presId="urn:microsoft.com/office/officeart/2005/8/layout/bProcess3"/>
    <dgm:cxn modelId="{A2C70D62-2188-4DCB-93EB-3F8D081B6473}" type="presParOf" srcId="{27F9C89E-59A8-4607-A4DC-9969E688D587}" destId="{BF3C7FB7-4639-4A07-ADE3-8EF195B3F447}" srcOrd="2" destOrd="0" presId="urn:microsoft.com/office/officeart/2005/8/layout/bProcess3"/>
    <dgm:cxn modelId="{89A7E4F3-5C63-4690-9CA7-6361A4072944}" type="presParOf" srcId="{27F9C89E-59A8-4607-A4DC-9969E688D587}" destId="{A8C89906-8A16-484A-BDFA-DBC133A5372D}" srcOrd="3" destOrd="0" presId="urn:microsoft.com/office/officeart/2005/8/layout/bProcess3"/>
    <dgm:cxn modelId="{F97B380E-07AE-4684-84D2-27F77DA41F20}" type="presParOf" srcId="{A8C89906-8A16-484A-BDFA-DBC133A5372D}" destId="{361003A4-7956-4D09-9201-D7D749E0D103}" srcOrd="0" destOrd="0" presId="urn:microsoft.com/office/officeart/2005/8/layout/bProcess3"/>
    <dgm:cxn modelId="{ED8DF2A2-795E-46C2-906B-B8D8C142D502}" type="presParOf" srcId="{27F9C89E-59A8-4607-A4DC-9969E688D587}" destId="{A22A18B6-F534-44AE-88B2-03DBFB5FA3BC}" srcOrd="4" destOrd="0" presId="urn:microsoft.com/office/officeart/2005/8/layout/bProcess3"/>
    <dgm:cxn modelId="{F3E42BEC-97ED-47C6-8D2F-736CD68C46C5}" type="presParOf" srcId="{27F9C89E-59A8-4607-A4DC-9969E688D587}" destId="{C62C7F6E-D630-428A-A6FC-9F5F1B5B4EE5}" srcOrd="5" destOrd="0" presId="urn:microsoft.com/office/officeart/2005/8/layout/bProcess3"/>
    <dgm:cxn modelId="{3B71C5A0-988F-476A-99EE-02BF89D5511C}" type="presParOf" srcId="{C62C7F6E-D630-428A-A6FC-9F5F1B5B4EE5}" destId="{46834FFE-F092-451E-A8D1-01328D184197}" srcOrd="0" destOrd="0" presId="urn:microsoft.com/office/officeart/2005/8/layout/bProcess3"/>
    <dgm:cxn modelId="{03BD9376-6BB8-4A41-BC32-0D50C83BB459}" type="presParOf" srcId="{27F9C89E-59A8-4607-A4DC-9969E688D587}" destId="{65B2F39F-6F75-4BDD-85E7-B2C1D0C983F1}" srcOrd="6" destOrd="0" presId="urn:microsoft.com/office/officeart/2005/8/layout/bProcess3"/>
    <dgm:cxn modelId="{CAFE2A73-8E92-4DD8-94B4-5F21D6D55DB2}" type="presParOf" srcId="{27F9C89E-59A8-4607-A4DC-9969E688D587}" destId="{86BFF907-181B-465D-B8CC-26DF4252EC7F}" srcOrd="7" destOrd="0" presId="urn:microsoft.com/office/officeart/2005/8/layout/bProcess3"/>
    <dgm:cxn modelId="{BD2C3965-6070-47CD-BAC3-385B5C2775CD}" type="presParOf" srcId="{86BFF907-181B-465D-B8CC-26DF4252EC7F}" destId="{AF45C3D2-1080-4EAF-880F-7E0DA99A4723}" srcOrd="0" destOrd="0" presId="urn:microsoft.com/office/officeart/2005/8/layout/bProcess3"/>
    <dgm:cxn modelId="{C3F28D1F-3497-4471-889B-12D96549776D}" type="presParOf" srcId="{27F9C89E-59A8-4607-A4DC-9969E688D587}" destId="{104761A5-4E59-436F-B9B1-7C5A4094E0E4}" srcOrd="8" destOrd="0" presId="urn:microsoft.com/office/officeart/2005/8/layout/bProcess3"/>
    <dgm:cxn modelId="{A2293A11-C8FD-4D5F-B214-0C9F317BF4BF}" type="presParOf" srcId="{27F9C89E-59A8-4607-A4DC-9969E688D587}" destId="{AB153386-5D07-4F41-AB81-6F9FC0DAF18B}" srcOrd="9" destOrd="0" presId="urn:microsoft.com/office/officeart/2005/8/layout/bProcess3"/>
    <dgm:cxn modelId="{61BB4986-A60E-4423-B8F7-7B779A28DF26}" type="presParOf" srcId="{AB153386-5D07-4F41-AB81-6F9FC0DAF18B}" destId="{3432FD99-9D55-4698-90E3-1C8E715D0BDF}" srcOrd="0" destOrd="0" presId="urn:microsoft.com/office/officeart/2005/8/layout/bProcess3"/>
    <dgm:cxn modelId="{EC0B9860-9E89-4B66-82D7-100D410338E7}" type="presParOf" srcId="{27F9C89E-59A8-4607-A4DC-9969E688D587}" destId="{1BE04BCA-E113-4CE9-A85C-AD5B4E5E90FD}" srcOrd="10" destOrd="0" presId="urn:microsoft.com/office/officeart/2005/8/layout/bProcess3"/>
    <dgm:cxn modelId="{271D52E9-37E4-4178-9B13-0FFAF646BE2F}" type="presParOf" srcId="{27F9C89E-59A8-4607-A4DC-9969E688D587}" destId="{D2FC7311-DBA7-45FF-AF6E-E077E18CF16C}" srcOrd="11" destOrd="0" presId="urn:microsoft.com/office/officeart/2005/8/layout/bProcess3"/>
    <dgm:cxn modelId="{094235F8-23D9-4A72-8E04-F21A9CE11B99}" type="presParOf" srcId="{D2FC7311-DBA7-45FF-AF6E-E077E18CF16C}" destId="{844CB0D6-D167-4537-8CE3-84EA6668BD06}" srcOrd="0" destOrd="0" presId="urn:microsoft.com/office/officeart/2005/8/layout/bProcess3"/>
    <dgm:cxn modelId="{B8BDED93-F382-4A6A-9A3F-57EFBE99AC5B}" type="presParOf" srcId="{27F9C89E-59A8-4607-A4DC-9969E688D587}" destId="{05199DB6-8457-429B-904C-DA54D1954C9E}" srcOrd="12" destOrd="0" presId="urn:microsoft.com/office/officeart/2005/8/layout/bProcess3"/>
    <dgm:cxn modelId="{88082DF6-087B-4AF2-9A81-CCDA765DB82D}" type="presParOf" srcId="{27F9C89E-59A8-4607-A4DC-9969E688D587}" destId="{E062CAAE-FD06-40AD-8911-1D0F87A82D75}" srcOrd="13" destOrd="0" presId="urn:microsoft.com/office/officeart/2005/8/layout/bProcess3"/>
    <dgm:cxn modelId="{5443D815-C215-4F61-B68A-703F866FF8FD}" type="presParOf" srcId="{E062CAAE-FD06-40AD-8911-1D0F87A82D75}" destId="{A5E33C81-19B5-467F-8788-305C3984A0A0}" srcOrd="0" destOrd="0" presId="urn:microsoft.com/office/officeart/2005/8/layout/bProcess3"/>
    <dgm:cxn modelId="{C43C8949-18E4-4C7E-B89B-05BFE88AE3FF}" type="presParOf" srcId="{27F9C89E-59A8-4607-A4DC-9969E688D587}" destId="{2C75ABD4-D477-4BF4-9F88-D0DBA01C160E}" srcOrd="14" destOrd="0" presId="urn:microsoft.com/office/officeart/2005/8/layout/bProcess3"/>
    <dgm:cxn modelId="{5CBAAD7A-E745-4A33-9313-24CA8A2996ED}" type="presParOf" srcId="{27F9C89E-59A8-4607-A4DC-9969E688D587}" destId="{C0C29927-02CF-4D64-8ED9-9BB170C7220F}" srcOrd="15" destOrd="0" presId="urn:microsoft.com/office/officeart/2005/8/layout/bProcess3"/>
    <dgm:cxn modelId="{1B377F09-39F2-4CBA-BD66-DDA97A21DFEB}" type="presParOf" srcId="{C0C29927-02CF-4D64-8ED9-9BB170C7220F}" destId="{58841764-6E8E-422A-A079-DE6BB96B7FF5}" srcOrd="0" destOrd="0" presId="urn:microsoft.com/office/officeart/2005/8/layout/bProcess3"/>
    <dgm:cxn modelId="{7341EC68-8892-4BFB-8255-E3A65BFDDDED}" type="presParOf" srcId="{27F9C89E-59A8-4607-A4DC-9969E688D587}" destId="{BAB4507B-4DE9-46DE-829B-914BEC554EAE}"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6919D3-E58A-47B9-8029-926A26405112}" type="doc">
      <dgm:prSet loTypeId="urn:microsoft.com/office/officeart/2005/8/layout/cycle8" loCatId="cycle" qsTypeId="urn:microsoft.com/office/officeart/2005/8/quickstyle/simple5" qsCatId="simple" csTypeId="urn:microsoft.com/office/officeart/2005/8/colors/colorful2" csCatId="colorful" phldr="1"/>
      <dgm:spPr/>
      <dgm:t>
        <a:bodyPr/>
        <a:lstStyle/>
        <a:p>
          <a:endParaRPr lang="en-US"/>
        </a:p>
      </dgm:t>
    </dgm:pt>
    <dgm:pt modelId="{C04B50E0-4593-4501-95D2-27566262E306}">
      <dgm:prSet/>
      <dgm:spPr/>
      <dgm:t>
        <a:bodyPr/>
        <a:lstStyle/>
        <a:p>
          <a:pPr rtl="0"/>
          <a:r>
            <a:rPr lang="en-US" b="1" dirty="0" smtClean="0"/>
            <a:t>AUTHENTICATION</a:t>
          </a:r>
          <a:r>
            <a:rPr lang="en-US" dirty="0" smtClean="0"/>
            <a:t/>
          </a:r>
          <a:br>
            <a:rPr lang="en-US" dirty="0" smtClean="0"/>
          </a:br>
          <a:r>
            <a:rPr lang="en-US" dirty="0" smtClean="0"/>
            <a:t>Prove who you are</a:t>
          </a:r>
          <a:endParaRPr lang="en-US" dirty="0"/>
        </a:p>
      </dgm:t>
    </dgm:pt>
    <dgm:pt modelId="{3FA81B37-115A-4FDA-ABDC-B93E5C77299F}" type="parTrans" cxnId="{491769ED-FC4F-4C92-81E8-E957D3302ABB}">
      <dgm:prSet/>
      <dgm:spPr/>
      <dgm:t>
        <a:bodyPr/>
        <a:lstStyle/>
        <a:p>
          <a:endParaRPr lang="en-US"/>
        </a:p>
      </dgm:t>
    </dgm:pt>
    <dgm:pt modelId="{473CC638-E2C9-41EB-893D-A5D1521C5B43}" type="sibTrans" cxnId="{491769ED-FC4F-4C92-81E8-E957D3302ABB}">
      <dgm:prSet/>
      <dgm:spPr/>
      <dgm:t>
        <a:bodyPr/>
        <a:lstStyle/>
        <a:p>
          <a:endParaRPr lang="en-US"/>
        </a:p>
      </dgm:t>
    </dgm:pt>
    <dgm:pt modelId="{FEEBE03E-BC04-4455-81E7-E465E3ACD824}">
      <dgm:prSet/>
      <dgm:spPr/>
      <dgm:t>
        <a:bodyPr/>
        <a:lstStyle/>
        <a:p>
          <a:pPr rtl="0"/>
          <a:r>
            <a:rPr lang="en-US" b="1" dirty="0" smtClean="0"/>
            <a:t>PRIVACY</a:t>
          </a:r>
          <a:r>
            <a:rPr lang="en-US" dirty="0" smtClean="0"/>
            <a:t/>
          </a:r>
          <a:br>
            <a:rPr lang="en-US" dirty="0" smtClean="0"/>
          </a:br>
          <a:r>
            <a:rPr lang="en-US" dirty="0" smtClean="0"/>
            <a:t>Control what others can access</a:t>
          </a:r>
          <a:endParaRPr lang="en-US" dirty="0"/>
        </a:p>
      </dgm:t>
    </dgm:pt>
    <dgm:pt modelId="{CF133107-138F-4353-B6F0-F4041E61626D}" type="parTrans" cxnId="{CEE5341D-7D99-49D0-AF3E-E41CCE964842}">
      <dgm:prSet/>
      <dgm:spPr/>
      <dgm:t>
        <a:bodyPr/>
        <a:lstStyle/>
        <a:p>
          <a:endParaRPr lang="en-US"/>
        </a:p>
      </dgm:t>
    </dgm:pt>
    <dgm:pt modelId="{11B92E82-7E22-4669-9176-5E0DB8642A96}" type="sibTrans" cxnId="{CEE5341D-7D99-49D0-AF3E-E41CCE964842}">
      <dgm:prSet/>
      <dgm:spPr/>
      <dgm:t>
        <a:bodyPr/>
        <a:lstStyle/>
        <a:p>
          <a:endParaRPr lang="en-US"/>
        </a:p>
      </dgm:t>
    </dgm:pt>
    <dgm:pt modelId="{F13A7998-03C1-47B4-8C5A-CF2A9A02DF75}">
      <dgm:prSet/>
      <dgm:spPr/>
      <dgm:t>
        <a:bodyPr/>
        <a:lstStyle/>
        <a:p>
          <a:pPr rtl="0"/>
          <a:r>
            <a:rPr lang="en-US" b="1" dirty="0" smtClean="0"/>
            <a:t>SECURITY</a:t>
          </a:r>
          <a:r>
            <a:rPr lang="en-US" dirty="0" smtClean="0"/>
            <a:t/>
          </a:r>
          <a:br>
            <a:rPr lang="en-US" dirty="0" smtClean="0"/>
          </a:br>
          <a:r>
            <a:rPr lang="en-US" dirty="0" smtClean="0"/>
            <a:t>Prevent and recover from theft</a:t>
          </a:r>
          <a:endParaRPr lang="en-US" dirty="0"/>
        </a:p>
      </dgm:t>
    </dgm:pt>
    <dgm:pt modelId="{D7E8D85B-177F-4A67-B078-4CBFB029441A}" type="parTrans" cxnId="{CD710768-5708-44F7-A810-E5802247420B}">
      <dgm:prSet/>
      <dgm:spPr/>
      <dgm:t>
        <a:bodyPr/>
        <a:lstStyle/>
        <a:p>
          <a:endParaRPr lang="en-US"/>
        </a:p>
      </dgm:t>
    </dgm:pt>
    <dgm:pt modelId="{BA504B86-240F-4AEA-96E0-C8F22AE7E845}" type="sibTrans" cxnId="{CD710768-5708-44F7-A810-E5802247420B}">
      <dgm:prSet/>
      <dgm:spPr/>
      <dgm:t>
        <a:bodyPr/>
        <a:lstStyle/>
        <a:p>
          <a:endParaRPr lang="en-US"/>
        </a:p>
      </dgm:t>
    </dgm:pt>
    <dgm:pt modelId="{8E71E6C2-0DEC-4DA7-89B2-C9ED97C008C3}">
      <dgm:prSet/>
      <dgm:spPr/>
      <dgm:t>
        <a:bodyPr/>
        <a:lstStyle/>
        <a:p>
          <a:pPr rtl="0"/>
          <a:r>
            <a:rPr lang="en-US" b="1" dirty="0" smtClean="0"/>
            <a:t>REPUTATION</a:t>
          </a:r>
          <a:r>
            <a:rPr lang="en-US" dirty="0" smtClean="0"/>
            <a:t/>
          </a:r>
          <a:br>
            <a:rPr lang="en-US" dirty="0" smtClean="0"/>
          </a:br>
          <a:r>
            <a:rPr lang="en-US" dirty="0" smtClean="0"/>
            <a:t>Personal and professional brand</a:t>
          </a:r>
          <a:endParaRPr lang="en-US" dirty="0"/>
        </a:p>
      </dgm:t>
    </dgm:pt>
    <dgm:pt modelId="{4E469E9D-FB42-464B-9619-FD2AFA2CB646}" type="parTrans" cxnId="{C3A2891B-A9A9-49E8-9E3D-8E8DD9D0F3D3}">
      <dgm:prSet/>
      <dgm:spPr/>
      <dgm:t>
        <a:bodyPr/>
        <a:lstStyle/>
        <a:p>
          <a:endParaRPr lang="en-US"/>
        </a:p>
      </dgm:t>
    </dgm:pt>
    <dgm:pt modelId="{2AC30689-7573-4D41-9C2D-8D5CC9469AF1}" type="sibTrans" cxnId="{C3A2891B-A9A9-49E8-9E3D-8E8DD9D0F3D3}">
      <dgm:prSet/>
      <dgm:spPr/>
      <dgm:t>
        <a:bodyPr/>
        <a:lstStyle/>
        <a:p>
          <a:endParaRPr lang="en-US"/>
        </a:p>
      </dgm:t>
    </dgm:pt>
    <dgm:pt modelId="{BB31A2D8-D40E-4F58-94BA-92BE9B7A9440}">
      <dgm:prSet/>
      <dgm:spPr/>
      <dgm:t>
        <a:bodyPr/>
        <a:lstStyle/>
        <a:p>
          <a:pPr rtl="0"/>
          <a:r>
            <a:rPr lang="en-US" b="1" dirty="0" smtClean="0"/>
            <a:t>NETWORKS</a:t>
          </a:r>
          <a:r>
            <a:rPr lang="en-US" dirty="0" smtClean="0"/>
            <a:t/>
          </a:r>
          <a:br>
            <a:rPr lang="en-US" dirty="0" smtClean="0"/>
          </a:br>
          <a:r>
            <a:rPr lang="en-US" dirty="0" smtClean="0"/>
            <a:t>Connect with relevant others</a:t>
          </a:r>
          <a:endParaRPr lang="en-US" dirty="0"/>
        </a:p>
      </dgm:t>
    </dgm:pt>
    <dgm:pt modelId="{8C98A198-43B1-417C-9D53-3F54D7E37DE7}" type="parTrans" cxnId="{F6856BFE-F16C-49D9-AD50-526A62BCA0C5}">
      <dgm:prSet/>
      <dgm:spPr/>
      <dgm:t>
        <a:bodyPr/>
        <a:lstStyle/>
        <a:p>
          <a:endParaRPr lang="en-US"/>
        </a:p>
      </dgm:t>
    </dgm:pt>
    <dgm:pt modelId="{E3ED9420-33A8-4E81-88D5-6B0EB9B05D46}" type="sibTrans" cxnId="{F6856BFE-F16C-49D9-AD50-526A62BCA0C5}">
      <dgm:prSet/>
      <dgm:spPr/>
      <dgm:t>
        <a:bodyPr/>
        <a:lstStyle/>
        <a:p>
          <a:endParaRPr lang="en-US"/>
        </a:p>
      </dgm:t>
    </dgm:pt>
    <dgm:pt modelId="{4330C5B4-43F1-4AD8-8B2B-0E304C252F3C}">
      <dgm:prSet/>
      <dgm:spPr/>
      <dgm:t>
        <a:bodyPr/>
        <a:lstStyle/>
        <a:p>
          <a:pPr rtl="0"/>
          <a:r>
            <a:rPr lang="en-US" b="1" dirty="0" smtClean="0"/>
            <a:t>PROMOTION</a:t>
          </a:r>
          <a:r>
            <a:rPr lang="en-US" dirty="0" smtClean="0"/>
            <a:t/>
          </a:r>
          <a:br>
            <a:rPr lang="en-US" dirty="0" smtClean="0"/>
          </a:br>
          <a:r>
            <a:rPr lang="en-US" dirty="0" smtClean="0"/>
            <a:t>Help others find you</a:t>
          </a:r>
          <a:endParaRPr lang="en-US" dirty="0"/>
        </a:p>
      </dgm:t>
    </dgm:pt>
    <dgm:pt modelId="{8B30A231-BB30-4D41-AB9F-D5B160D8FD92}" type="parTrans" cxnId="{4C6A2B39-7192-40E3-A96B-9B9BD1A50A3F}">
      <dgm:prSet/>
      <dgm:spPr/>
      <dgm:t>
        <a:bodyPr/>
        <a:lstStyle/>
        <a:p>
          <a:endParaRPr lang="en-US"/>
        </a:p>
      </dgm:t>
    </dgm:pt>
    <dgm:pt modelId="{116C469A-5352-4589-A674-410C2D77D46E}" type="sibTrans" cxnId="{4C6A2B39-7192-40E3-A96B-9B9BD1A50A3F}">
      <dgm:prSet/>
      <dgm:spPr/>
      <dgm:t>
        <a:bodyPr/>
        <a:lstStyle/>
        <a:p>
          <a:endParaRPr lang="en-US"/>
        </a:p>
      </dgm:t>
    </dgm:pt>
    <dgm:pt modelId="{4096F2AA-D43F-4ECD-8657-2F34D02A565E}" type="pres">
      <dgm:prSet presAssocID="{0E6919D3-E58A-47B9-8029-926A26405112}" presName="compositeShape" presStyleCnt="0">
        <dgm:presLayoutVars>
          <dgm:chMax val="7"/>
          <dgm:dir/>
          <dgm:resizeHandles val="exact"/>
        </dgm:presLayoutVars>
      </dgm:prSet>
      <dgm:spPr/>
      <dgm:t>
        <a:bodyPr/>
        <a:lstStyle/>
        <a:p>
          <a:endParaRPr lang="en-US"/>
        </a:p>
      </dgm:t>
    </dgm:pt>
    <dgm:pt modelId="{74FCDC76-818F-4C03-8CEE-4F098FA67DD3}" type="pres">
      <dgm:prSet presAssocID="{0E6919D3-E58A-47B9-8029-926A26405112}" presName="wedge1" presStyleLbl="node1" presStyleIdx="0" presStyleCnt="6"/>
      <dgm:spPr/>
      <dgm:t>
        <a:bodyPr/>
        <a:lstStyle/>
        <a:p>
          <a:endParaRPr lang="en-US"/>
        </a:p>
      </dgm:t>
    </dgm:pt>
    <dgm:pt modelId="{F9438608-7450-425F-AAB7-2E92F953175F}" type="pres">
      <dgm:prSet presAssocID="{0E6919D3-E58A-47B9-8029-926A26405112}" presName="dummy1a" presStyleCnt="0"/>
      <dgm:spPr/>
    </dgm:pt>
    <dgm:pt modelId="{4907F560-6DF8-4CB1-82C8-B7DEFE8348D2}" type="pres">
      <dgm:prSet presAssocID="{0E6919D3-E58A-47B9-8029-926A26405112}" presName="dummy1b" presStyleCnt="0"/>
      <dgm:spPr/>
    </dgm:pt>
    <dgm:pt modelId="{0D7FF6BD-5A69-4669-8FD3-55DD963848D1}" type="pres">
      <dgm:prSet presAssocID="{0E6919D3-E58A-47B9-8029-926A26405112}" presName="wedge1Tx" presStyleLbl="node1" presStyleIdx="0" presStyleCnt="6">
        <dgm:presLayoutVars>
          <dgm:chMax val="0"/>
          <dgm:chPref val="0"/>
          <dgm:bulletEnabled val="1"/>
        </dgm:presLayoutVars>
      </dgm:prSet>
      <dgm:spPr/>
      <dgm:t>
        <a:bodyPr/>
        <a:lstStyle/>
        <a:p>
          <a:endParaRPr lang="en-US"/>
        </a:p>
      </dgm:t>
    </dgm:pt>
    <dgm:pt modelId="{266BC5B0-FA80-42DB-B569-40F1607B9E66}" type="pres">
      <dgm:prSet presAssocID="{0E6919D3-E58A-47B9-8029-926A26405112}" presName="wedge2" presStyleLbl="node1" presStyleIdx="1" presStyleCnt="6"/>
      <dgm:spPr/>
      <dgm:t>
        <a:bodyPr/>
        <a:lstStyle/>
        <a:p>
          <a:endParaRPr lang="en-US"/>
        </a:p>
      </dgm:t>
    </dgm:pt>
    <dgm:pt modelId="{E6A8C728-D70A-4E00-8BAA-03ABB62B6C2F}" type="pres">
      <dgm:prSet presAssocID="{0E6919D3-E58A-47B9-8029-926A26405112}" presName="dummy2a" presStyleCnt="0"/>
      <dgm:spPr/>
    </dgm:pt>
    <dgm:pt modelId="{904A59BA-A434-484C-B783-135E6C2BB3E2}" type="pres">
      <dgm:prSet presAssocID="{0E6919D3-E58A-47B9-8029-926A26405112}" presName="dummy2b" presStyleCnt="0"/>
      <dgm:spPr/>
    </dgm:pt>
    <dgm:pt modelId="{19D25AA8-7E84-4911-B175-D4EEF0F72D5D}" type="pres">
      <dgm:prSet presAssocID="{0E6919D3-E58A-47B9-8029-926A26405112}" presName="wedge2Tx" presStyleLbl="node1" presStyleIdx="1" presStyleCnt="6">
        <dgm:presLayoutVars>
          <dgm:chMax val="0"/>
          <dgm:chPref val="0"/>
          <dgm:bulletEnabled val="1"/>
        </dgm:presLayoutVars>
      </dgm:prSet>
      <dgm:spPr/>
      <dgm:t>
        <a:bodyPr/>
        <a:lstStyle/>
        <a:p>
          <a:endParaRPr lang="en-US"/>
        </a:p>
      </dgm:t>
    </dgm:pt>
    <dgm:pt modelId="{B8398442-381A-49F5-B5D0-870885586AA0}" type="pres">
      <dgm:prSet presAssocID="{0E6919D3-E58A-47B9-8029-926A26405112}" presName="wedge3" presStyleLbl="node1" presStyleIdx="2" presStyleCnt="6"/>
      <dgm:spPr/>
      <dgm:t>
        <a:bodyPr/>
        <a:lstStyle/>
        <a:p>
          <a:endParaRPr lang="en-US"/>
        </a:p>
      </dgm:t>
    </dgm:pt>
    <dgm:pt modelId="{BC0A95D6-DDEC-4E78-9AE3-43A1ACBB87FB}" type="pres">
      <dgm:prSet presAssocID="{0E6919D3-E58A-47B9-8029-926A26405112}" presName="dummy3a" presStyleCnt="0"/>
      <dgm:spPr/>
    </dgm:pt>
    <dgm:pt modelId="{82408963-8837-4345-A3A1-C98E4F32EC4C}" type="pres">
      <dgm:prSet presAssocID="{0E6919D3-E58A-47B9-8029-926A26405112}" presName="dummy3b" presStyleCnt="0"/>
      <dgm:spPr/>
    </dgm:pt>
    <dgm:pt modelId="{A0CEAC60-738F-4384-9726-1AE9BFC7DEB8}" type="pres">
      <dgm:prSet presAssocID="{0E6919D3-E58A-47B9-8029-926A26405112}" presName="wedge3Tx" presStyleLbl="node1" presStyleIdx="2" presStyleCnt="6">
        <dgm:presLayoutVars>
          <dgm:chMax val="0"/>
          <dgm:chPref val="0"/>
          <dgm:bulletEnabled val="1"/>
        </dgm:presLayoutVars>
      </dgm:prSet>
      <dgm:spPr/>
      <dgm:t>
        <a:bodyPr/>
        <a:lstStyle/>
        <a:p>
          <a:endParaRPr lang="en-US"/>
        </a:p>
      </dgm:t>
    </dgm:pt>
    <dgm:pt modelId="{A84ADAF6-F81D-4572-9860-0DE2CCF7F34D}" type="pres">
      <dgm:prSet presAssocID="{0E6919D3-E58A-47B9-8029-926A26405112}" presName="wedge4" presStyleLbl="node1" presStyleIdx="3" presStyleCnt="6"/>
      <dgm:spPr/>
      <dgm:t>
        <a:bodyPr/>
        <a:lstStyle/>
        <a:p>
          <a:endParaRPr lang="en-US"/>
        </a:p>
      </dgm:t>
    </dgm:pt>
    <dgm:pt modelId="{65179BA2-AFD6-4924-B1A4-60036BE83A86}" type="pres">
      <dgm:prSet presAssocID="{0E6919D3-E58A-47B9-8029-926A26405112}" presName="dummy4a" presStyleCnt="0"/>
      <dgm:spPr/>
    </dgm:pt>
    <dgm:pt modelId="{1986A246-0DBE-4779-893C-9B87E96E9DB0}" type="pres">
      <dgm:prSet presAssocID="{0E6919D3-E58A-47B9-8029-926A26405112}" presName="dummy4b" presStyleCnt="0"/>
      <dgm:spPr/>
    </dgm:pt>
    <dgm:pt modelId="{3D40DD01-F32C-4BA5-ABAF-C4DC7CB31E50}" type="pres">
      <dgm:prSet presAssocID="{0E6919D3-E58A-47B9-8029-926A26405112}" presName="wedge4Tx" presStyleLbl="node1" presStyleIdx="3" presStyleCnt="6">
        <dgm:presLayoutVars>
          <dgm:chMax val="0"/>
          <dgm:chPref val="0"/>
          <dgm:bulletEnabled val="1"/>
        </dgm:presLayoutVars>
      </dgm:prSet>
      <dgm:spPr/>
      <dgm:t>
        <a:bodyPr/>
        <a:lstStyle/>
        <a:p>
          <a:endParaRPr lang="en-US"/>
        </a:p>
      </dgm:t>
    </dgm:pt>
    <dgm:pt modelId="{5E77E264-2F53-407B-B5FF-9EB6D6AC4D32}" type="pres">
      <dgm:prSet presAssocID="{0E6919D3-E58A-47B9-8029-926A26405112}" presName="wedge5" presStyleLbl="node1" presStyleIdx="4" presStyleCnt="6"/>
      <dgm:spPr/>
      <dgm:t>
        <a:bodyPr/>
        <a:lstStyle/>
        <a:p>
          <a:endParaRPr lang="en-US"/>
        </a:p>
      </dgm:t>
    </dgm:pt>
    <dgm:pt modelId="{621133A8-4E67-42BF-BE2B-AF756695AABD}" type="pres">
      <dgm:prSet presAssocID="{0E6919D3-E58A-47B9-8029-926A26405112}" presName="dummy5a" presStyleCnt="0"/>
      <dgm:spPr/>
    </dgm:pt>
    <dgm:pt modelId="{F3DC5BE3-1E50-4ED6-A2C0-3B4759A78E08}" type="pres">
      <dgm:prSet presAssocID="{0E6919D3-E58A-47B9-8029-926A26405112}" presName="dummy5b" presStyleCnt="0"/>
      <dgm:spPr/>
    </dgm:pt>
    <dgm:pt modelId="{8EF3C219-0838-4D89-A62B-C44A2CDEF86A}" type="pres">
      <dgm:prSet presAssocID="{0E6919D3-E58A-47B9-8029-926A26405112}" presName="wedge5Tx" presStyleLbl="node1" presStyleIdx="4" presStyleCnt="6">
        <dgm:presLayoutVars>
          <dgm:chMax val="0"/>
          <dgm:chPref val="0"/>
          <dgm:bulletEnabled val="1"/>
        </dgm:presLayoutVars>
      </dgm:prSet>
      <dgm:spPr/>
      <dgm:t>
        <a:bodyPr/>
        <a:lstStyle/>
        <a:p>
          <a:endParaRPr lang="en-US"/>
        </a:p>
      </dgm:t>
    </dgm:pt>
    <dgm:pt modelId="{A82DE856-247D-4F7A-AAAC-099ACB30E917}" type="pres">
      <dgm:prSet presAssocID="{0E6919D3-E58A-47B9-8029-926A26405112}" presName="wedge6" presStyleLbl="node1" presStyleIdx="5" presStyleCnt="6"/>
      <dgm:spPr/>
      <dgm:t>
        <a:bodyPr/>
        <a:lstStyle/>
        <a:p>
          <a:endParaRPr lang="en-US"/>
        </a:p>
      </dgm:t>
    </dgm:pt>
    <dgm:pt modelId="{4182D32D-5C0D-4E8A-A853-E34A0E3CF675}" type="pres">
      <dgm:prSet presAssocID="{0E6919D3-E58A-47B9-8029-926A26405112}" presName="dummy6a" presStyleCnt="0"/>
      <dgm:spPr/>
    </dgm:pt>
    <dgm:pt modelId="{4BBE4280-5CC2-4269-9C91-6C364564FC83}" type="pres">
      <dgm:prSet presAssocID="{0E6919D3-E58A-47B9-8029-926A26405112}" presName="dummy6b" presStyleCnt="0"/>
      <dgm:spPr/>
    </dgm:pt>
    <dgm:pt modelId="{44D194E6-8DF9-40EB-BF7C-BF81604E7AEE}" type="pres">
      <dgm:prSet presAssocID="{0E6919D3-E58A-47B9-8029-926A26405112}" presName="wedge6Tx" presStyleLbl="node1" presStyleIdx="5" presStyleCnt="6">
        <dgm:presLayoutVars>
          <dgm:chMax val="0"/>
          <dgm:chPref val="0"/>
          <dgm:bulletEnabled val="1"/>
        </dgm:presLayoutVars>
      </dgm:prSet>
      <dgm:spPr/>
      <dgm:t>
        <a:bodyPr/>
        <a:lstStyle/>
        <a:p>
          <a:endParaRPr lang="en-US"/>
        </a:p>
      </dgm:t>
    </dgm:pt>
    <dgm:pt modelId="{35952D1C-66E5-42FF-AB0E-1E82EEEA214D}" type="pres">
      <dgm:prSet presAssocID="{473CC638-E2C9-41EB-893D-A5D1521C5B43}" presName="arrowWedge1" presStyleLbl="fgSibTrans2D1" presStyleIdx="0" presStyleCnt="6"/>
      <dgm:spPr/>
    </dgm:pt>
    <dgm:pt modelId="{A3408C7E-5634-42E5-BCC7-6303F200EE90}" type="pres">
      <dgm:prSet presAssocID="{11B92E82-7E22-4669-9176-5E0DB8642A96}" presName="arrowWedge2" presStyleLbl="fgSibTrans2D1" presStyleIdx="1" presStyleCnt="6"/>
      <dgm:spPr/>
    </dgm:pt>
    <dgm:pt modelId="{2EBF9BF9-A3FC-4F94-BD89-8DE52FA8DA07}" type="pres">
      <dgm:prSet presAssocID="{BA504B86-240F-4AEA-96E0-C8F22AE7E845}" presName="arrowWedge3" presStyleLbl="fgSibTrans2D1" presStyleIdx="2" presStyleCnt="6"/>
      <dgm:spPr/>
    </dgm:pt>
    <dgm:pt modelId="{3868D17F-DA24-4049-9C71-FA00B1D54A19}" type="pres">
      <dgm:prSet presAssocID="{2AC30689-7573-4D41-9C2D-8D5CC9469AF1}" presName="arrowWedge4" presStyleLbl="fgSibTrans2D1" presStyleIdx="3" presStyleCnt="6"/>
      <dgm:spPr/>
    </dgm:pt>
    <dgm:pt modelId="{F6E17F1C-909A-43B7-9A2F-188834AB1E84}" type="pres">
      <dgm:prSet presAssocID="{E3ED9420-33A8-4E81-88D5-6B0EB9B05D46}" presName="arrowWedge5" presStyleLbl="fgSibTrans2D1" presStyleIdx="4" presStyleCnt="6"/>
      <dgm:spPr/>
    </dgm:pt>
    <dgm:pt modelId="{D974CF54-CAC8-4638-A9CD-5D49F1B7508C}" type="pres">
      <dgm:prSet presAssocID="{116C469A-5352-4589-A674-410C2D77D46E}" presName="arrowWedge6" presStyleLbl="fgSibTrans2D1" presStyleIdx="5" presStyleCnt="6"/>
      <dgm:spPr/>
    </dgm:pt>
  </dgm:ptLst>
  <dgm:cxnLst>
    <dgm:cxn modelId="{F5E3E2FC-8370-4A73-93CA-E28CBA2A75C7}" type="presOf" srcId="{4330C5B4-43F1-4AD8-8B2B-0E304C252F3C}" destId="{A82DE856-247D-4F7A-AAAC-099ACB30E917}" srcOrd="0" destOrd="0" presId="urn:microsoft.com/office/officeart/2005/8/layout/cycle8"/>
    <dgm:cxn modelId="{4C6A2B39-7192-40E3-A96B-9B9BD1A50A3F}" srcId="{0E6919D3-E58A-47B9-8029-926A26405112}" destId="{4330C5B4-43F1-4AD8-8B2B-0E304C252F3C}" srcOrd="5" destOrd="0" parTransId="{8B30A231-BB30-4D41-AB9F-D5B160D8FD92}" sibTransId="{116C469A-5352-4589-A674-410C2D77D46E}"/>
    <dgm:cxn modelId="{131B3A2D-700C-42BF-A2F8-49351C3173EC}" type="presOf" srcId="{FEEBE03E-BC04-4455-81E7-E465E3ACD824}" destId="{266BC5B0-FA80-42DB-B569-40F1607B9E66}" srcOrd="0" destOrd="0" presId="urn:microsoft.com/office/officeart/2005/8/layout/cycle8"/>
    <dgm:cxn modelId="{C3A2891B-A9A9-49E8-9E3D-8E8DD9D0F3D3}" srcId="{0E6919D3-E58A-47B9-8029-926A26405112}" destId="{8E71E6C2-0DEC-4DA7-89B2-C9ED97C008C3}" srcOrd="3" destOrd="0" parTransId="{4E469E9D-FB42-464B-9619-FD2AFA2CB646}" sibTransId="{2AC30689-7573-4D41-9C2D-8D5CC9469AF1}"/>
    <dgm:cxn modelId="{49F3B7C7-6ADA-4287-988E-26A8B07428E2}" type="presOf" srcId="{BB31A2D8-D40E-4F58-94BA-92BE9B7A9440}" destId="{8EF3C219-0838-4D89-A62B-C44A2CDEF86A}" srcOrd="1" destOrd="0" presId="urn:microsoft.com/office/officeart/2005/8/layout/cycle8"/>
    <dgm:cxn modelId="{491769ED-FC4F-4C92-81E8-E957D3302ABB}" srcId="{0E6919D3-E58A-47B9-8029-926A26405112}" destId="{C04B50E0-4593-4501-95D2-27566262E306}" srcOrd="0" destOrd="0" parTransId="{3FA81B37-115A-4FDA-ABDC-B93E5C77299F}" sibTransId="{473CC638-E2C9-41EB-893D-A5D1521C5B43}"/>
    <dgm:cxn modelId="{6FD83531-2816-49AC-A939-04582D1BAE2A}" type="presOf" srcId="{0E6919D3-E58A-47B9-8029-926A26405112}" destId="{4096F2AA-D43F-4ECD-8657-2F34D02A565E}" srcOrd="0" destOrd="0" presId="urn:microsoft.com/office/officeart/2005/8/layout/cycle8"/>
    <dgm:cxn modelId="{655351FA-44B5-44A7-943B-208276FC6B9C}" type="presOf" srcId="{F13A7998-03C1-47B4-8C5A-CF2A9A02DF75}" destId="{A0CEAC60-738F-4384-9726-1AE9BFC7DEB8}" srcOrd="1" destOrd="0" presId="urn:microsoft.com/office/officeart/2005/8/layout/cycle8"/>
    <dgm:cxn modelId="{344338EF-604D-4A3A-9F3B-470AA3C2255E}" type="presOf" srcId="{8E71E6C2-0DEC-4DA7-89B2-C9ED97C008C3}" destId="{A84ADAF6-F81D-4572-9860-0DE2CCF7F34D}" srcOrd="0" destOrd="0" presId="urn:microsoft.com/office/officeart/2005/8/layout/cycle8"/>
    <dgm:cxn modelId="{42ECF63A-31AD-4438-920E-2C9AA4839127}" type="presOf" srcId="{8E71E6C2-0DEC-4DA7-89B2-C9ED97C008C3}" destId="{3D40DD01-F32C-4BA5-ABAF-C4DC7CB31E50}" srcOrd="1" destOrd="0" presId="urn:microsoft.com/office/officeart/2005/8/layout/cycle8"/>
    <dgm:cxn modelId="{A111176E-F1FB-4F78-B30F-F45EACFB0BAD}" type="presOf" srcId="{4330C5B4-43F1-4AD8-8B2B-0E304C252F3C}" destId="{44D194E6-8DF9-40EB-BF7C-BF81604E7AEE}" srcOrd="1" destOrd="0" presId="urn:microsoft.com/office/officeart/2005/8/layout/cycle8"/>
    <dgm:cxn modelId="{33786F39-A233-4A49-AC84-30929FDA1042}" type="presOf" srcId="{C04B50E0-4593-4501-95D2-27566262E306}" destId="{0D7FF6BD-5A69-4669-8FD3-55DD963848D1}" srcOrd="1" destOrd="0" presId="urn:microsoft.com/office/officeart/2005/8/layout/cycle8"/>
    <dgm:cxn modelId="{978BC441-538B-4CAB-9324-294AF6D2F11A}" type="presOf" srcId="{FEEBE03E-BC04-4455-81E7-E465E3ACD824}" destId="{19D25AA8-7E84-4911-B175-D4EEF0F72D5D}" srcOrd="1" destOrd="0" presId="urn:microsoft.com/office/officeart/2005/8/layout/cycle8"/>
    <dgm:cxn modelId="{5C6CF4A7-3A4F-484B-8FA0-EF058156E454}" type="presOf" srcId="{F13A7998-03C1-47B4-8C5A-CF2A9A02DF75}" destId="{B8398442-381A-49F5-B5D0-870885586AA0}" srcOrd="0" destOrd="0" presId="urn:microsoft.com/office/officeart/2005/8/layout/cycle8"/>
    <dgm:cxn modelId="{5BD5C97E-2C82-401E-88CC-A6084CA6C5BF}" type="presOf" srcId="{BB31A2D8-D40E-4F58-94BA-92BE9B7A9440}" destId="{5E77E264-2F53-407B-B5FF-9EB6D6AC4D32}" srcOrd="0" destOrd="0" presId="urn:microsoft.com/office/officeart/2005/8/layout/cycle8"/>
    <dgm:cxn modelId="{CEE5341D-7D99-49D0-AF3E-E41CCE964842}" srcId="{0E6919D3-E58A-47B9-8029-926A26405112}" destId="{FEEBE03E-BC04-4455-81E7-E465E3ACD824}" srcOrd="1" destOrd="0" parTransId="{CF133107-138F-4353-B6F0-F4041E61626D}" sibTransId="{11B92E82-7E22-4669-9176-5E0DB8642A96}"/>
    <dgm:cxn modelId="{CD710768-5708-44F7-A810-E5802247420B}" srcId="{0E6919D3-E58A-47B9-8029-926A26405112}" destId="{F13A7998-03C1-47B4-8C5A-CF2A9A02DF75}" srcOrd="2" destOrd="0" parTransId="{D7E8D85B-177F-4A67-B078-4CBFB029441A}" sibTransId="{BA504B86-240F-4AEA-96E0-C8F22AE7E845}"/>
    <dgm:cxn modelId="{F6856BFE-F16C-49D9-AD50-526A62BCA0C5}" srcId="{0E6919D3-E58A-47B9-8029-926A26405112}" destId="{BB31A2D8-D40E-4F58-94BA-92BE9B7A9440}" srcOrd="4" destOrd="0" parTransId="{8C98A198-43B1-417C-9D53-3F54D7E37DE7}" sibTransId="{E3ED9420-33A8-4E81-88D5-6B0EB9B05D46}"/>
    <dgm:cxn modelId="{E5221228-26DD-4BA8-BCF0-6A72B1417DCB}" type="presOf" srcId="{C04B50E0-4593-4501-95D2-27566262E306}" destId="{74FCDC76-818F-4C03-8CEE-4F098FA67DD3}" srcOrd="0" destOrd="0" presId="urn:microsoft.com/office/officeart/2005/8/layout/cycle8"/>
    <dgm:cxn modelId="{6B092584-0729-48F8-9ADE-6BB48313FA97}" type="presParOf" srcId="{4096F2AA-D43F-4ECD-8657-2F34D02A565E}" destId="{74FCDC76-818F-4C03-8CEE-4F098FA67DD3}" srcOrd="0" destOrd="0" presId="urn:microsoft.com/office/officeart/2005/8/layout/cycle8"/>
    <dgm:cxn modelId="{396EA24E-A0B3-4F13-994D-5B20C9F8C2B7}" type="presParOf" srcId="{4096F2AA-D43F-4ECD-8657-2F34D02A565E}" destId="{F9438608-7450-425F-AAB7-2E92F953175F}" srcOrd="1" destOrd="0" presId="urn:microsoft.com/office/officeart/2005/8/layout/cycle8"/>
    <dgm:cxn modelId="{BAAAB4D8-7CD9-4D45-96C3-AF35F43238B6}" type="presParOf" srcId="{4096F2AA-D43F-4ECD-8657-2F34D02A565E}" destId="{4907F560-6DF8-4CB1-82C8-B7DEFE8348D2}" srcOrd="2" destOrd="0" presId="urn:microsoft.com/office/officeart/2005/8/layout/cycle8"/>
    <dgm:cxn modelId="{796471B1-95AA-4EA0-9675-1550D8C7F75A}" type="presParOf" srcId="{4096F2AA-D43F-4ECD-8657-2F34D02A565E}" destId="{0D7FF6BD-5A69-4669-8FD3-55DD963848D1}" srcOrd="3" destOrd="0" presId="urn:microsoft.com/office/officeart/2005/8/layout/cycle8"/>
    <dgm:cxn modelId="{619873B2-8E4B-46E9-8E4E-B609A1F20948}" type="presParOf" srcId="{4096F2AA-D43F-4ECD-8657-2F34D02A565E}" destId="{266BC5B0-FA80-42DB-B569-40F1607B9E66}" srcOrd="4" destOrd="0" presId="urn:microsoft.com/office/officeart/2005/8/layout/cycle8"/>
    <dgm:cxn modelId="{E626F560-2112-449B-98F8-633FE2ACC184}" type="presParOf" srcId="{4096F2AA-D43F-4ECD-8657-2F34D02A565E}" destId="{E6A8C728-D70A-4E00-8BAA-03ABB62B6C2F}" srcOrd="5" destOrd="0" presId="urn:microsoft.com/office/officeart/2005/8/layout/cycle8"/>
    <dgm:cxn modelId="{FC018EFE-226F-4A0F-8546-CEB9E28DEF36}" type="presParOf" srcId="{4096F2AA-D43F-4ECD-8657-2F34D02A565E}" destId="{904A59BA-A434-484C-B783-135E6C2BB3E2}" srcOrd="6" destOrd="0" presId="urn:microsoft.com/office/officeart/2005/8/layout/cycle8"/>
    <dgm:cxn modelId="{0C5F7D53-349D-476F-B9C3-EA4A60791EF9}" type="presParOf" srcId="{4096F2AA-D43F-4ECD-8657-2F34D02A565E}" destId="{19D25AA8-7E84-4911-B175-D4EEF0F72D5D}" srcOrd="7" destOrd="0" presId="urn:microsoft.com/office/officeart/2005/8/layout/cycle8"/>
    <dgm:cxn modelId="{604366C1-C607-4037-9D02-359140CA4D82}" type="presParOf" srcId="{4096F2AA-D43F-4ECD-8657-2F34D02A565E}" destId="{B8398442-381A-49F5-B5D0-870885586AA0}" srcOrd="8" destOrd="0" presId="urn:microsoft.com/office/officeart/2005/8/layout/cycle8"/>
    <dgm:cxn modelId="{C3F0943E-F28E-44E1-A151-2E9899F7E5D5}" type="presParOf" srcId="{4096F2AA-D43F-4ECD-8657-2F34D02A565E}" destId="{BC0A95D6-DDEC-4E78-9AE3-43A1ACBB87FB}" srcOrd="9" destOrd="0" presId="urn:microsoft.com/office/officeart/2005/8/layout/cycle8"/>
    <dgm:cxn modelId="{448309F6-0B29-4CE3-BA1D-8F39AE45C50F}" type="presParOf" srcId="{4096F2AA-D43F-4ECD-8657-2F34D02A565E}" destId="{82408963-8837-4345-A3A1-C98E4F32EC4C}" srcOrd="10" destOrd="0" presId="urn:microsoft.com/office/officeart/2005/8/layout/cycle8"/>
    <dgm:cxn modelId="{00CFC586-A919-4D8E-B020-D87693B864C0}" type="presParOf" srcId="{4096F2AA-D43F-4ECD-8657-2F34D02A565E}" destId="{A0CEAC60-738F-4384-9726-1AE9BFC7DEB8}" srcOrd="11" destOrd="0" presId="urn:microsoft.com/office/officeart/2005/8/layout/cycle8"/>
    <dgm:cxn modelId="{B0881061-E11C-467B-A97E-DF8C44BD2963}" type="presParOf" srcId="{4096F2AA-D43F-4ECD-8657-2F34D02A565E}" destId="{A84ADAF6-F81D-4572-9860-0DE2CCF7F34D}" srcOrd="12" destOrd="0" presId="urn:microsoft.com/office/officeart/2005/8/layout/cycle8"/>
    <dgm:cxn modelId="{78ECE9B0-8CE8-4AA3-87AB-37BA020FEFFE}" type="presParOf" srcId="{4096F2AA-D43F-4ECD-8657-2F34D02A565E}" destId="{65179BA2-AFD6-4924-B1A4-60036BE83A86}" srcOrd="13" destOrd="0" presId="urn:microsoft.com/office/officeart/2005/8/layout/cycle8"/>
    <dgm:cxn modelId="{D3704C30-2D24-4591-91D6-3F1C6FBD86B6}" type="presParOf" srcId="{4096F2AA-D43F-4ECD-8657-2F34D02A565E}" destId="{1986A246-0DBE-4779-893C-9B87E96E9DB0}" srcOrd="14" destOrd="0" presId="urn:microsoft.com/office/officeart/2005/8/layout/cycle8"/>
    <dgm:cxn modelId="{4A19C464-EDED-48CE-802F-6EFF81EE4B43}" type="presParOf" srcId="{4096F2AA-D43F-4ECD-8657-2F34D02A565E}" destId="{3D40DD01-F32C-4BA5-ABAF-C4DC7CB31E50}" srcOrd="15" destOrd="0" presId="urn:microsoft.com/office/officeart/2005/8/layout/cycle8"/>
    <dgm:cxn modelId="{C3B89309-DC22-464D-97A6-C5C121CAFB50}" type="presParOf" srcId="{4096F2AA-D43F-4ECD-8657-2F34D02A565E}" destId="{5E77E264-2F53-407B-B5FF-9EB6D6AC4D32}" srcOrd="16" destOrd="0" presId="urn:microsoft.com/office/officeart/2005/8/layout/cycle8"/>
    <dgm:cxn modelId="{B5826F90-018F-46FE-A6BD-F864EAE31ADF}" type="presParOf" srcId="{4096F2AA-D43F-4ECD-8657-2F34D02A565E}" destId="{621133A8-4E67-42BF-BE2B-AF756695AABD}" srcOrd="17" destOrd="0" presId="urn:microsoft.com/office/officeart/2005/8/layout/cycle8"/>
    <dgm:cxn modelId="{E2CB7301-8862-4EB0-A353-6540D0115951}" type="presParOf" srcId="{4096F2AA-D43F-4ECD-8657-2F34D02A565E}" destId="{F3DC5BE3-1E50-4ED6-A2C0-3B4759A78E08}" srcOrd="18" destOrd="0" presId="urn:microsoft.com/office/officeart/2005/8/layout/cycle8"/>
    <dgm:cxn modelId="{73D12163-0241-475C-99D6-F527938DA077}" type="presParOf" srcId="{4096F2AA-D43F-4ECD-8657-2F34D02A565E}" destId="{8EF3C219-0838-4D89-A62B-C44A2CDEF86A}" srcOrd="19" destOrd="0" presId="urn:microsoft.com/office/officeart/2005/8/layout/cycle8"/>
    <dgm:cxn modelId="{DF0F806C-731C-4A07-BBFE-75E265E67E8B}" type="presParOf" srcId="{4096F2AA-D43F-4ECD-8657-2F34D02A565E}" destId="{A82DE856-247D-4F7A-AAAC-099ACB30E917}" srcOrd="20" destOrd="0" presId="urn:microsoft.com/office/officeart/2005/8/layout/cycle8"/>
    <dgm:cxn modelId="{3C42E1DC-840A-461B-BE4A-4DD5FA0D303A}" type="presParOf" srcId="{4096F2AA-D43F-4ECD-8657-2F34D02A565E}" destId="{4182D32D-5C0D-4E8A-A853-E34A0E3CF675}" srcOrd="21" destOrd="0" presId="urn:microsoft.com/office/officeart/2005/8/layout/cycle8"/>
    <dgm:cxn modelId="{8FD0C7EA-B278-4948-B081-B67A0986D3D2}" type="presParOf" srcId="{4096F2AA-D43F-4ECD-8657-2F34D02A565E}" destId="{4BBE4280-5CC2-4269-9C91-6C364564FC83}" srcOrd="22" destOrd="0" presId="urn:microsoft.com/office/officeart/2005/8/layout/cycle8"/>
    <dgm:cxn modelId="{A04DEFD8-BCD2-41A5-9079-BD8057B14D93}" type="presParOf" srcId="{4096F2AA-D43F-4ECD-8657-2F34D02A565E}" destId="{44D194E6-8DF9-40EB-BF7C-BF81604E7AEE}" srcOrd="23" destOrd="0" presId="urn:microsoft.com/office/officeart/2005/8/layout/cycle8"/>
    <dgm:cxn modelId="{33E5CB55-6C70-4C21-A4C2-977B36D1F51E}" type="presParOf" srcId="{4096F2AA-D43F-4ECD-8657-2F34D02A565E}" destId="{35952D1C-66E5-42FF-AB0E-1E82EEEA214D}" srcOrd="24" destOrd="0" presId="urn:microsoft.com/office/officeart/2005/8/layout/cycle8"/>
    <dgm:cxn modelId="{A8ED08B3-1118-4011-AB85-E264FE3A94DD}" type="presParOf" srcId="{4096F2AA-D43F-4ECD-8657-2F34D02A565E}" destId="{A3408C7E-5634-42E5-BCC7-6303F200EE90}" srcOrd="25" destOrd="0" presId="urn:microsoft.com/office/officeart/2005/8/layout/cycle8"/>
    <dgm:cxn modelId="{DCF3F15F-D010-435A-A71C-2F51A5102878}" type="presParOf" srcId="{4096F2AA-D43F-4ECD-8657-2F34D02A565E}" destId="{2EBF9BF9-A3FC-4F94-BD89-8DE52FA8DA07}" srcOrd="26" destOrd="0" presId="urn:microsoft.com/office/officeart/2005/8/layout/cycle8"/>
    <dgm:cxn modelId="{69164DA5-C26F-4285-A5C4-CF51754EC100}" type="presParOf" srcId="{4096F2AA-D43F-4ECD-8657-2F34D02A565E}" destId="{3868D17F-DA24-4049-9C71-FA00B1D54A19}" srcOrd="27" destOrd="0" presId="urn:microsoft.com/office/officeart/2005/8/layout/cycle8"/>
    <dgm:cxn modelId="{07D6E1D6-6387-436E-BD53-FBA716F617D4}" type="presParOf" srcId="{4096F2AA-D43F-4ECD-8657-2F34D02A565E}" destId="{F6E17F1C-909A-43B7-9A2F-188834AB1E84}" srcOrd="28" destOrd="0" presId="urn:microsoft.com/office/officeart/2005/8/layout/cycle8"/>
    <dgm:cxn modelId="{EC37D556-F6DE-4357-83AD-3DDF2F7961F8}" type="presParOf" srcId="{4096F2AA-D43F-4ECD-8657-2F34D02A565E}" destId="{D974CF54-CAC8-4638-A9CD-5D49F1B7508C}"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569F66-D0AB-4D5A-BEBE-E723A51F09D5}" type="doc">
      <dgm:prSet loTypeId="urn:microsoft.com/office/officeart/2005/8/layout/venn1" loCatId="relationship" qsTypeId="urn:microsoft.com/office/officeart/2005/8/quickstyle/3d1" qsCatId="3D" csTypeId="urn:microsoft.com/office/officeart/2005/8/colors/colorful3" csCatId="colorful"/>
      <dgm:spPr/>
      <dgm:t>
        <a:bodyPr/>
        <a:lstStyle/>
        <a:p>
          <a:endParaRPr lang="en-US"/>
        </a:p>
      </dgm:t>
    </dgm:pt>
    <dgm:pt modelId="{3DBFDBB8-7D82-40F5-B838-131960242428}">
      <dgm:prSet/>
      <dgm:spPr/>
      <dgm:t>
        <a:bodyPr/>
        <a:lstStyle/>
        <a:p>
          <a:pPr rtl="0"/>
          <a:r>
            <a:rPr lang="en-US" smtClean="0"/>
            <a:t>Shape professional reputation</a:t>
          </a:r>
          <a:endParaRPr lang="en-US"/>
        </a:p>
      </dgm:t>
    </dgm:pt>
    <dgm:pt modelId="{5A5FACF2-BC02-43A6-92EA-6173BB944931}" type="parTrans" cxnId="{F8C0B6F6-43CB-46C7-A541-857781AAE3F9}">
      <dgm:prSet/>
      <dgm:spPr/>
      <dgm:t>
        <a:bodyPr/>
        <a:lstStyle/>
        <a:p>
          <a:endParaRPr lang="en-US"/>
        </a:p>
      </dgm:t>
    </dgm:pt>
    <dgm:pt modelId="{F340377D-1A14-4233-B01F-1FA786B9FC02}" type="sibTrans" cxnId="{F8C0B6F6-43CB-46C7-A541-857781AAE3F9}">
      <dgm:prSet/>
      <dgm:spPr/>
      <dgm:t>
        <a:bodyPr/>
        <a:lstStyle/>
        <a:p>
          <a:endParaRPr lang="en-US"/>
        </a:p>
      </dgm:t>
    </dgm:pt>
    <dgm:pt modelId="{44E81F7A-B491-493E-9BEB-DC145747BA31}">
      <dgm:prSet/>
      <dgm:spPr/>
      <dgm:t>
        <a:bodyPr/>
        <a:lstStyle/>
        <a:p>
          <a:pPr rtl="0"/>
          <a:r>
            <a:rPr lang="en-US" smtClean="0"/>
            <a:t>Connect with relevant others</a:t>
          </a:r>
          <a:endParaRPr lang="en-US"/>
        </a:p>
      </dgm:t>
    </dgm:pt>
    <dgm:pt modelId="{74C94A98-B5A3-4B16-9D6A-E1E6E7EBDE2D}" type="parTrans" cxnId="{66A368CE-BCC2-470F-8F82-AD9761F060F0}">
      <dgm:prSet/>
      <dgm:spPr/>
      <dgm:t>
        <a:bodyPr/>
        <a:lstStyle/>
        <a:p>
          <a:endParaRPr lang="en-US"/>
        </a:p>
      </dgm:t>
    </dgm:pt>
    <dgm:pt modelId="{58011A16-F5BC-4964-A0ED-3E75155BE08F}" type="sibTrans" cxnId="{66A368CE-BCC2-470F-8F82-AD9761F060F0}">
      <dgm:prSet/>
      <dgm:spPr/>
      <dgm:t>
        <a:bodyPr/>
        <a:lstStyle/>
        <a:p>
          <a:endParaRPr lang="en-US"/>
        </a:p>
      </dgm:t>
    </dgm:pt>
    <dgm:pt modelId="{94AB26C8-51D7-4E9D-9A8E-86D840E42D32}" type="pres">
      <dgm:prSet presAssocID="{69569F66-D0AB-4D5A-BEBE-E723A51F09D5}" presName="compositeShape" presStyleCnt="0">
        <dgm:presLayoutVars>
          <dgm:chMax val="7"/>
          <dgm:dir/>
          <dgm:resizeHandles val="exact"/>
        </dgm:presLayoutVars>
      </dgm:prSet>
      <dgm:spPr/>
      <dgm:t>
        <a:bodyPr/>
        <a:lstStyle/>
        <a:p>
          <a:endParaRPr lang="en-US"/>
        </a:p>
      </dgm:t>
    </dgm:pt>
    <dgm:pt modelId="{38B37495-12C9-440A-A2A2-886D33CF26DF}" type="pres">
      <dgm:prSet presAssocID="{3DBFDBB8-7D82-40F5-B838-131960242428}" presName="circ1" presStyleLbl="vennNode1" presStyleIdx="0" presStyleCnt="2"/>
      <dgm:spPr/>
      <dgm:t>
        <a:bodyPr/>
        <a:lstStyle/>
        <a:p>
          <a:endParaRPr lang="en-US"/>
        </a:p>
      </dgm:t>
    </dgm:pt>
    <dgm:pt modelId="{7564859A-869B-4431-9FBB-8CAB704F5E6B}" type="pres">
      <dgm:prSet presAssocID="{3DBFDBB8-7D82-40F5-B838-131960242428}" presName="circ1Tx" presStyleLbl="revTx" presStyleIdx="0" presStyleCnt="0">
        <dgm:presLayoutVars>
          <dgm:chMax val="0"/>
          <dgm:chPref val="0"/>
          <dgm:bulletEnabled val="1"/>
        </dgm:presLayoutVars>
      </dgm:prSet>
      <dgm:spPr/>
      <dgm:t>
        <a:bodyPr/>
        <a:lstStyle/>
        <a:p>
          <a:endParaRPr lang="en-US"/>
        </a:p>
      </dgm:t>
    </dgm:pt>
    <dgm:pt modelId="{9EEA6E82-C1AB-419C-9A2B-27ADBECD7E0B}" type="pres">
      <dgm:prSet presAssocID="{44E81F7A-B491-493E-9BEB-DC145747BA31}" presName="circ2" presStyleLbl="vennNode1" presStyleIdx="1" presStyleCnt="2"/>
      <dgm:spPr/>
      <dgm:t>
        <a:bodyPr/>
        <a:lstStyle/>
        <a:p>
          <a:endParaRPr lang="en-US"/>
        </a:p>
      </dgm:t>
    </dgm:pt>
    <dgm:pt modelId="{8DBEC7FC-B4B9-4AE1-8A7E-07934D0858A4}" type="pres">
      <dgm:prSet presAssocID="{44E81F7A-B491-493E-9BEB-DC145747BA31}" presName="circ2Tx" presStyleLbl="revTx" presStyleIdx="0" presStyleCnt="0">
        <dgm:presLayoutVars>
          <dgm:chMax val="0"/>
          <dgm:chPref val="0"/>
          <dgm:bulletEnabled val="1"/>
        </dgm:presLayoutVars>
      </dgm:prSet>
      <dgm:spPr/>
      <dgm:t>
        <a:bodyPr/>
        <a:lstStyle/>
        <a:p>
          <a:endParaRPr lang="en-US"/>
        </a:p>
      </dgm:t>
    </dgm:pt>
  </dgm:ptLst>
  <dgm:cxnLst>
    <dgm:cxn modelId="{66A368CE-BCC2-470F-8F82-AD9761F060F0}" srcId="{69569F66-D0AB-4D5A-BEBE-E723A51F09D5}" destId="{44E81F7A-B491-493E-9BEB-DC145747BA31}" srcOrd="1" destOrd="0" parTransId="{74C94A98-B5A3-4B16-9D6A-E1E6E7EBDE2D}" sibTransId="{58011A16-F5BC-4964-A0ED-3E75155BE08F}"/>
    <dgm:cxn modelId="{63775ADF-D0BD-4F47-AB82-3FAE37075B46}" type="presOf" srcId="{69569F66-D0AB-4D5A-BEBE-E723A51F09D5}" destId="{94AB26C8-51D7-4E9D-9A8E-86D840E42D32}" srcOrd="0" destOrd="0" presId="urn:microsoft.com/office/officeart/2005/8/layout/venn1"/>
    <dgm:cxn modelId="{25308EA3-EDA8-4885-9035-AC6462D864D1}" type="presOf" srcId="{44E81F7A-B491-493E-9BEB-DC145747BA31}" destId="{9EEA6E82-C1AB-419C-9A2B-27ADBECD7E0B}" srcOrd="0" destOrd="0" presId="urn:microsoft.com/office/officeart/2005/8/layout/venn1"/>
    <dgm:cxn modelId="{D231248A-2BED-4632-90F7-DA5C5341744F}" type="presOf" srcId="{44E81F7A-B491-493E-9BEB-DC145747BA31}" destId="{8DBEC7FC-B4B9-4AE1-8A7E-07934D0858A4}" srcOrd="1" destOrd="0" presId="urn:microsoft.com/office/officeart/2005/8/layout/venn1"/>
    <dgm:cxn modelId="{F8C0B6F6-43CB-46C7-A541-857781AAE3F9}" srcId="{69569F66-D0AB-4D5A-BEBE-E723A51F09D5}" destId="{3DBFDBB8-7D82-40F5-B838-131960242428}" srcOrd="0" destOrd="0" parTransId="{5A5FACF2-BC02-43A6-92EA-6173BB944931}" sibTransId="{F340377D-1A14-4233-B01F-1FA786B9FC02}"/>
    <dgm:cxn modelId="{B7298F37-9677-4C44-B81A-03666BF49016}" type="presOf" srcId="{3DBFDBB8-7D82-40F5-B838-131960242428}" destId="{7564859A-869B-4431-9FBB-8CAB704F5E6B}" srcOrd="1" destOrd="0" presId="urn:microsoft.com/office/officeart/2005/8/layout/venn1"/>
    <dgm:cxn modelId="{EDBB467E-80BF-4004-89D8-DA044808EFDE}" type="presOf" srcId="{3DBFDBB8-7D82-40F5-B838-131960242428}" destId="{38B37495-12C9-440A-A2A2-886D33CF26DF}" srcOrd="0" destOrd="0" presId="urn:microsoft.com/office/officeart/2005/8/layout/venn1"/>
    <dgm:cxn modelId="{DFACECFE-4386-4EE5-B1A8-E525092546B3}" type="presParOf" srcId="{94AB26C8-51D7-4E9D-9A8E-86D840E42D32}" destId="{38B37495-12C9-440A-A2A2-886D33CF26DF}" srcOrd="0" destOrd="0" presId="urn:microsoft.com/office/officeart/2005/8/layout/venn1"/>
    <dgm:cxn modelId="{73E21EE8-A286-4EA0-948E-2447C79D59E1}" type="presParOf" srcId="{94AB26C8-51D7-4E9D-9A8E-86D840E42D32}" destId="{7564859A-869B-4431-9FBB-8CAB704F5E6B}" srcOrd="1" destOrd="0" presId="urn:microsoft.com/office/officeart/2005/8/layout/venn1"/>
    <dgm:cxn modelId="{B988C00E-3A15-42BD-8634-78B5FCC41FA3}" type="presParOf" srcId="{94AB26C8-51D7-4E9D-9A8E-86D840E42D32}" destId="{9EEA6E82-C1AB-419C-9A2B-27ADBECD7E0B}" srcOrd="2" destOrd="0" presId="urn:microsoft.com/office/officeart/2005/8/layout/venn1"/>
    <dgm:cxn modelId="{7C8DCEF6-801A-4B76-A46E-432CD21CCB1A}" type="presParOf" srcId="{94AB26C8-51D7-4E9D-9A8E-86D840E42D32}" destId="{8DBEC7FC-B4B9-4AE1-8A7E-07934D0858A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10F564-ACDF-408C-9B54-64F565ECFDD1}" type="doc">
      <dgm:prSet loTypeId="urn:microsoft.com/office/officeart/2005/8/layout/equation2" loCatId="process" qsTypeId="urn:microsoft.com/office/officeart/2005/8/quickstyle/simple5" qsCatId="simple" csTypeId="urn:microsoft.com/office/officeart/2005/8/colors/colorful5" csCatId="colorful" phldr="1"/>
      <dgm:spPr/>
      <dgm:t>
        <a:bodyPr/>
        <a:lstStyle/>
        <a:p>
          <a:endParaRPr lang="en-US"/>
        </a:p>
      </dgm:t>
    </dgm:pt>
    <dgm:pt modelId="{F795FAD0-48B6-432A-9248-85682FF9CF9B}">
      <dgm:prSet/>
      <dgm:spPr/>
      <dgm:t>
        <a:bodyPr/>
        <a:lstStyle/>
        <a:p>
          <a:pPr rtl="0"/>
          <a:r>
            <a:rPr lang="en-US" dirty="0" smtClean="0"/>
            <a:t>A social cloud based learning platform built on WordPress</a:t>
          </a:r>
          <a:endParaRPr lang="en-US" dirty="0"/>
        </a:p>
      </dgm:t>
    </dgm:pt>
    <dgm:pt modelId="{FB76D0A1-6211-4C11-BF74-B9382779E7C5}" type="parTrans" cxnId="{A3B4299D-9DF7-44AC-B344-2F3B0DB8B6BB}">
      <dgm:prSet/>
      <dgm:spPr/>
      <dgm:t>
        <a:bodyPr/>
        <a:lstStyle/>
        <a:p>
          <a:endParaRPr lang="en-US"/>
        </a:p>
      </dgm:t>
    </dgm:pt>
    <dgm:pt modelId="{871DF6BD-E4B4-45DF-B091-9DA6A2FFA33E}" type="sibTrans" cxnId="{A3B4299D-9DF7-44AC-B344-2F3B0DB8B6BB}">
      <dgm:prSet/>
      <dgm:spPr/>
      <dgm:t>
        <a:bodyPr/>
        <a:lstStyle/>
        <a:p>
          <a:endParaRPr lang="en-US" dirty="0"/>
        </a:p>
      </dgm:t>
    </dgm:pt>
    <dgm:pt modelId="{7E502C6B-0C80-42A3-86DE-404BA95F88A6}">
      <dgm:prSet/>
      <dgm:spPr/>
      <dgm:t>
        <a:bodyPr/>
        <a:lstStyle/>
        <a:p>
          <a:pPr rtl="0"/>
          <a:r>
            <a:rPr lang="en-US" smtClean="0"/>
            <a:t>social exchanges, </a:t>
          </a:r>
          <a:endParaRPr lang="en-US"/>
        </a:p>
      </dgm:t>
    </dgm:pt>
    <dgm:pt modelId="{BEB289E8-5EC2-46FA-BB15-DFC1C76C815C}" type="parTrans" cxnId="{D1AB27C6-B16D-40CF-8D6F-005856962643}">
      <dgm:prSet/>
      <dgm:spPr/>
      <dgm:t>
        <a:bodyPr/>
        <a:lstStyle/>
        <a:p>
          <a:endParaRPr lang="en-US"/>
        </a:p>
      </dgm:t>
    </dgm:pt>
    <dgm:pt modelId="{1684BFC8-F1A9-412A-80F4-2C98233EBA56}" type="sibTrans" cxnId="{D1AB27C6-B16D-40CF-8D6F-005856962643}">
      <dgm:prSet/>
      <dgm:spPr/>
      <dgm:t>
        <a:bodyPr/>
        <a:lstStyle/>
        <a:p>
          <a:endParaRPr lang="en-US"/>
        </a:p>
      </dgm:t>
    </dgm:pt>
    <dgm:pt modelId="{B90B8990-0394-4A7D-A80B-B0F30B1C007E}">
      <dgm:prSet/>
      <dgm:spPr/>
      <dgm:t>
        <a:bodyPr/>
        <a:lstStyle/>
        <a:p>
          <a:pPr rtl="0"/>
          <a:r>
            <a:rPr lang="en-US" smtClean="0"/>
            <a:t>open co-creation, and </a:t>
          </a:r>
          <a:endParaRPr lang="en-US"/>
        </a:p>
      </dgm:t>
    </dgm:pt>
    <dgm:pt modelId="{A593BCBA-B1AF-4CA5-8195-337609559E40}" type="parTrans" cxnId="{5C3CAB1A-6E39-4E86-9C5D-634B1472F10C}">
      <dgm:prSet/>
      <dgm:spPr/>
      <dgm:t>
        <a:bodyPr/>
        <a:lstStyle/>
        <a:p>
          <a:endParaRPr lang="en-US"/>
        </a:p>
      </dgm:t>
    </dgm:pt>
    <dgm:pt modelId="{86CB75CA-C59B-4A71-9C82-74196D1E0A88}" type="sibTrans" cxnId="{5C3CAB1A-6E39-4E86-9C5D-634B1472F10C}">
      <dgm:prSet/>
      <dgm:spPr/>
      <dgm:t>
        <a:bodyPr/>
        <a:lstStyle/>
        <a:p>
          <a:endParaRPr lang="en-US"/>
        </a:p>
      </dgm:t>
    </dgm:pt>
    <dgm:pt modelId="{B0A6B79D-6AE3-4C99-9D7F-B0926D1276CA}">
      <dgm:prSet/>
      <dgm:spPr/>
      <dgm:t>
        <a:bodyPr/>
        <a:lstStyle/>
        <a:p>
          <a:pPr rtl="0"/>
          <a:r>
            <a:rPr lang="en-US" dirty="0" smtClean="0"/>
            <a:t>digital branding</a:t>
          </a:r>
          <a:endParaRPr lang="en-US" dirty="0"/>
        </a:p>
      </dgm:t>
    </dgm:pt>
    <dgm:pt modelId="{499462C4-C6F9-4B87-8536-E7F41AE153A7}" type="parTrans" cxnId="{C8CCA781-D46F-4985-B058-9FC290431DF4}">
      <dgm:prSet/>
      <dgm:spPr/>
      <dgm:t>
        <a:bodyPr/>
        <a:lstStyle/>
        <a:p>
          <a:endParaRPr lang="en-US"/>
        </a:p>
      </dgm:t>
    </dgm:pt>
    <dgm:pt modelId="{D443CF0C-2B50-4508-A9C4-57EBAC619E0D}" type="sibTrans" cxnId="{C8CCA781-D46F-4985-B058-9FC290431DF4}">
      <dgm:prSet/>
      <dgm:spPr/>
      <dgm:t>
        <a:bodyPr/>
        <a:lstStyle/>
        <a:p>
          <a:endParaRPr lang="en-US"/>
        </a:p>
      </dgm:t>
    </dgm:pt>
    <dgm:pt modelId="{FD9E44AF-DA75-433C-889D-BC610223AB58}">
      <dgm:prSet/>
      <dgm:spPr/>
      <dgm:t>
        <a:bodyPr/>
        <a:lstStyle/>
        <a:p>
          <a:pPr rtl="0"/>
          <a:r>
            <a:rPr lang="en-US" dirty="0" smtClean="0"/>
            <a:t>Website</a:t>
          </a:r>
        </a:p>
        <a:p>
          <a:pPr rtl="0"/>
          <a:r>
            <a:rPr lang="en-US" dirty="0" smtClean="0"/>
            <a:t>E-portfolios</a:t>
          </a:r>
        </a:p>
        <a:p>
          <a:pPr rtl="0"/>
          <a:r>
            <a:rPr lang="en-US" dirty="0" smtClean="0"/>
            <a:t>Professional achievement program </a:t>
          </a:r>
        </a:p>
        <a:p>
          <a:pPr rtl="0"/>
          <a:r>
            <a:rPr lang="en-US" dirty="0" smtClean="0"/>
            <a:t>Courses </a:t>
          </a:r>
          <a:endParaRPr lang="en-US" dirty="0"/>
        </a:p>
      </dgm:t>
    </dgm:pt>
    <dgm:pt modelId="{6E91D5E8-43E6-4CF4-A13A-0367F7EF5F02}" type="parTrans" cxnId="{293D11F3-161E-473E-A97E-4889A62B5998}">
      <dgm:prSet/>
      <dgm:spPr/>
      <dgm:t>
        <a:bodyPr/>
        <a:lstStyle/>
        <a:p>
          <a:endParaRPr lang="en-US"/>
        </a:p>
      </dgm:t>
    </dgm:pt>
    <dgm:pt modelId="{F45543B6-34C1-472A-99F3-8BA86BDFCBD5}" type="sibTrans" cxnId="{293D11F3-161E-473E-A97E-4889A62B5998}">
      <dgm:prSet/>
      <dgm:spPr/>
      <dgm:t>
        <a:bodyPr/>
        <a:lstStyle/>
        <a:p>
          <a:endParaRPr lang="en-US"/>
        </a:p>
      </dgm:t>
    </dgm:pt>
    <dgm:pt modelId="{D6625C84-32D8-4531-B64A-4891C3AF75AB}" type="pres">
      <dgm:prSet presAssocID="{BD10F564-ACDF-408C-9B54-64F565ECFDD1}" presName="Name0" presStyleCnt="0">
        <dgm:presLayoutVars>
          <dgm:dir/>
          <dgm:resizeHandles val="exact"/>
        </dgm:presLayoutVars>
      </dgm:prSet>
      <dgm:spPr/>
      <dgm:t>
        <a:bodyPr/>
        <a:lstStyle/>
        <a:p>
          <a:endParaRPr lang="en-US"/>
        </a:p>
      </dgm:t>
    </dgm:pt>
    <dgm:pt modelId="{930C3737-05CF-4B84-B1D6-3173A3006FF8}" type="pres">
      <dgm:prSet presAssocID="{BD10F564-ACDF-408C-9B54-64F565ECFDD1}" presName="vNodes" presStyleCnt="0"/>
      <dgm:spPr/>
    </dgm:pt>
    <dgm:pt modelId="{87D5570A-661D-4471-8496-34985631DBAA}" type="pres">
      <dgm:prSet presAssocID="{F795FAD0-48B6-432A-9248-85682FF9CF9B}" presName="node" presStyleLbl="node1" presStyleIdx="0" presStyleCnt="2">
        <dgm:presLayoutVars>
          <dgm:bulletEnabled val="1"/>
        </dgm:presLayoutVars>
      </dgm:prSet>
      <dgm:spPr/>
      <dgm:t>
        <a:bodyPr/>
        <a:lstStyle/>
        <a:p>
          <a:endParaRPr lang="en-US"/>
        </a:p>
      </dgm:t>
    </dgm:pt>
    <dgm:pt modelId="{72127FF8-36CC-4E87-99DB-7CB10426F812}" type="pres">
      <dgm:prSet presAssocID="{BD10F564-ACDF-408C-9B54-64F565ECFDD1}" presName="sibTransLast" presStyleLbl="sibTrans2D1" presStyleIdx="0" presStyleCnt="1" custScaleX="161509" custScaleY="123531"/>
      <dgm:spPr/>
      <dgm:t>
        <a:bodyPr/>
        <a:lstStyle/>
        <a:p>
          <a:endParaRPr lang="en-US"/>
        </a:p>
      </dgm:t>
    </dgm:pt>
    <dgm:pt modelId="{50270A76-0FA6-4294-B727-787004156080}" type="pres">
      <dgm:prSet presAssocID="{BD10F564-ACDF-408C-9B54-64F565ECFDD1}" presName="connectorText" presStyleLbl="sibTrans2D1" presStyleIdx="0" presStyleCnt="1"/>
      <dgm:spPr/>
      <dgm:t>
        <a:bodyPr/>
        <a:lstStyle/>
        <a:p>
          <a:endParaRPr lang="en-US"/>
        </a:p>
      </dgm:t>
    </dgm:pt>
    <dgm:pt modelId="{37FD73B5-1CBF-44E7-8B26-CAEDAB9684B9}" type="pres">
      <dgm:prSet presAssocID="{BD10F564-ACDF-408C-9B54-64F565ECFDD1}" presName="lastNode" presStyleLbl="node1" presStyleIdx="1" presStyleCnt="2">
        <dgm:presLayoutVars>
          <dgm:bulletEnabled val="1"/>
        </dgm:presLayoutVars>
      </dgm:prSet>
      <dgm:spPr/>
      <dgm:t>
        <a:bodyPr/>
        <a:lstStyle/>
        <a:p>
          <a:endParaRPr lang="en-US"/>
        </a:p>
      </dgm:t>
    </dgm:pt>
  </dgm:ptLst>
  <dgm:cxnLst>
    <dgm:cxn modelId="{FAAAFAB3-3810-4431-95E9-9E92D7FBB9C2}" type="presOf" srcId="{F795FAD0-48B6-432A-9248-85682FF9CF9B}" destId="{87D5570A-661D-4471-8496-34985631DBAA}" srcOrd="0" destOrd="0" presId="urn:microsoft.com/office/officeart/2005/8/layout/equation2"/>
    <dgm:cxn modelId="{B5204A0B-1E7D-40EF-9BC0-FDF17D185A54}" type="presOf" srcId="{FD9E44AF-DA75-433C-889D-BC610223AB58}" destId="{37FD73B5-1CBF-44E7-8B26-CAEDAB9684B9}" srcOrd="0" destOrd="0" presId="urn:microsoft.com/office/officeart/2005/8/layout/equation2"/>
    <dgm:cxn modelId="{38600ED1-7464-40F1-A7F1-88C9EF785843}" type="presOf" srcId="{B0A6B79D-6AE3-4C99-9D7F-B0926D1276CA}" destId="{87D5570A-661D-4471-8496-34985631DBAA}" srcOrd="0" destOrd="3" presId="urn:microsoft.com/office/officeart/2005/8/layout/equation2"/>
    <dgm:cxn modelId="{02F24BB3-3D6F-4175-8854-A4B99588B70B}" type="presOf" srcId="{B90B8990-0394-4A7D-A80B-B0F30B1C007E}" destId="{87D5570A-661D-4471-8496-34985631DBAA}" srcOrd="0" destOrd="2" presId="urn:microsoft.com/office/officeart/2005/8/layout/equation2"/>
    <dgm:cxn modelId="{293D11F3-161E-473E-A97E-4889A62B5998}" srcId="{BD10F564-ACDF-408C-9B54-64F565ECFDD1}" destId="{FD9E44AF-DA75-433C-889D-BC610223AB58}" srcOrd="1" destOrd="0" parTransId="{6E91D5E8-43E6-4CF4-A13A-0367F7EF5F02}" sibTransId="{F45543B6-34C1-472A-99F3-8BA86BDFCBD5}"/>
    <dgm:cxn modelId="{96CA8B4F-31B4-4029-9CFE-86983E2FAB4C}" type="presOf" srcId="{BD10F564-ACDF-408C-9B54-64F565ECFDD1}" destId="{D6625C84-32D8-4531-B64A-4891C3AF75AB}" srcOrd="0" destOrd="0" presId="urn:microsoft.com/office/officeart/2005/8/layout/equation2"/>
    <dgm:cxn modelId="{CF065181-94F0-4B47-9AA0-0CC7139D2A12}" type="presOf" srcId="{871DF6BD-E4B4-45DF-B091-9DA6A2FFA33E}" destId="{72127FF8-36CC-4E87-99DB-7CB10426F812}" srcOrd="0" destOrd="0" presId="urn:microsoft.com/office/officeart/2005/8/layout/equation2"/>
    <dgm:cxn modelId="{C8CCA781-D46F-4985-B058-9FC290431DF4}" srcId="{F795FAD0-48B6-432A-9248-85682FF9CF9B}" destId="{B0A6B79D-6AE3-4C99-9D7F-B0926D1276CA}" srcOrd="2" destOrd="0" parTransId="{499462C4-C6F9-4B87-8536-E7F41AE153A7}" sibTransId="{D443CF0C-2B50-4508-A9C4-57EBAC619E0D}"/>
    <dgm:cxn modelId="{DC1B6FC0-9E9D-4FC7-877D-BE066F8928E2}" type="presOf" srcId="{871DF6BD-E4B4-45DF-B091-9DA6A2FFA33E}" destId="{50270A76-0FA6-4294-B727-787004156080}" srcOrd="1" destOrd="0" presId="urn:microsoft.com/office/officeart/2005/8/layout/equation2"/>
    <dgm:cxn modelId="{5C3CAB1A-6E39-4E86-9C5D-634B1472F10C}" srcId="{F795FAD0-48B6-432A-9248-85682FF9CF9B}" destId="{B90B8990-0394-4A7D-A80B-B0F30B1C007E}" srcOrd="1" destOrd="0" parTransId="{A593BCBA-B1AF-4CA5-8195-337609559E40}" sibTransId="{86CB75CA-C59B-4A71-9C82-74196D1E0A88}"/>
    <dgm:cxn modelId="{D1AB27C6-B16D-40CF-8D6F-005856962643}" srcId="{F795FAD0-48B6-432A-9248-85682FF9CF9B}" destId="{7E502C6B-0C80-42A3-86DE-404BA95F88A6}" srcOrd="0" destOrd="0" parTransId="{BEB289E8-5EC2-46FA-BB15-DFC1C76C815C}" sibTransId="{1684BFC8-F1A9-412A-80F4-2C98233EBA56}"/>
    <dgm:cxn modelId="{932DE9E5-14E4-42B1-AC38-F32CEC11374A}" type="presOf" srcId="{7E502C6B-0C80-42A3-86DE-404BA95F88A6}" destId="{87D5570A-661D-4471-8496-34985631DBAA}" srcOrd="0" destOrd="1" presId="urn:microsoft.com/office/officeart/2005/8/layout/equation2"/>
    <dgm:cxn modelId="{A3B4299D-9DF7-44AC-B344-2F3B0DB8B6BB}" srcId="{BD10F564-ACDF-408C-9B54-64F565ECFDD1}" destId="{F795FAD0-48B6-432A-9248-85682FF9CF9B}" srcOrd="0" destOrd="0" parTransId="{FB76D0A1-6211-4C11-BF74-B9382779E7C5}" sibTransId="{871DF6BD-E4B4-45DF-B091-9DA6A2FFA33E}"/>
    <dgm:cxn modelId="{34D1F0D9-01BD-428E-9755-16FE4B657464}" type="presParOf" srcId="{D6625C84-32D8-4531-B64A-4891C3AF75AB}" destId="{930C3737-05CF-4B84-B1D6-3173A3006FF8}" srcOrd="0" destOrd="0" presId="urn:microsoft.com/office/officeart/2005/8/layout/equation2"/>
    <dgm:cxn modelId="{33AE8C3A-55DB-489B-BB19-DDC43B253BEF}" type="presParOf" srcId="{930C3737-05CF-4B84-B1D6-3173A3006FF8}" destId="{87D5570A-661D-4471-8496-34985631DBAA}" srcOrd="0" destOrd="0" presId="urn:microsoft.com/office/officeart/2005/8/layout/equation2"/>
    <dgm:cxn modelId="{6207B9C8-7792-4153-8E20-56A0FB08FDE8}" type="presParOf" srcId="{D6625C84-32D8-4531-B64A-4891C3AF75AB}" destId="{72127FF8-36CC-4E87-99DB-7CB10426F812}" srcOrd="1" destOrd="0" presId="urn:microsoft.com/office/officeart/2005/8/layout/equation2"/>
    <dgm:cxn modelId="{1B42C2F0-2D7A-4586-B488-BBE37E7121F0}" type="presParOf" srcId="{72127FF8-36CC-4E87-99DB-7CB10426F812}" destId="{50270A76-0FA6-4294-B727-787004156080}" srcOrd="0" destOrd="0" presId="urn:microsoft.com/office/officeart/2005/8/layout/equation2"/>
    <dgm:cxn modelId="{C1A662DE-8B54-414D-B667-D0FFB5BDCE6C}" type="presParOf" srcId="{D6625C84-32D8-4531-B64A-4891C3AF75AB}" destId="{37FD73B5-1CBF-44E7-8B26-CAEDAB9684B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98F87F-3B89-4D85-951B-913B26200743}" type="doc">
      <dgm:prSet loTypeId="urn:microsoft.com/office/officeart/2008/layout/BendingPictureCaptionList" loCatId="picture" qsTypeId="urn:microsoft.com/office/officeart/2005/8/quickstyle/simple5" qsCatId="simple" csTypeId="urn:microsoft.com/office/officeart/2005/8/colors/colorful1" csCatId="colorful" phldr="1"/>
      <dgm:spPr/>
      <dgm:t>
        <a:bodyPr/>
        <a:lstStyle/>
        <a:p>
          <a:endParaRPr lang="en-US"/>
        </a:p>
      </dgm:t>
    </dgm:pt>
    <dgm:pt modelId="{AF06DFFE-25BC-4F43-BDD9-E7F74F21DB16}">
      <dgm:prSet/>
      <dgm:spPr/>
      <dgm:t>
        <a:bodyPr/>
        <a:lstStyle/>
        <a:p>
          <a:pPr rtl="0"/>
          <a:r>
            <a:rPr lang="en-US" dirty="0" smtClean="0"/>
            <a:t>Digital identity and profile</a:t>
          </a:r>
          <a:endParaRPr lang="en-US" dirty="0"/>
        </a:p>
      </dgm:t>
    </dgm:pt>
    <dgm:pt modelId="{284560A2-1557-4455-B8B1-CCE3B821E39D}" type="parTrans" cxnId="{91AA37CC-095A-4CD8-8B2F-A20AC68A45A3}">
      <dgm:prSet/>
      <dgm:spPr/>
      <dgm:t>
        <a:bodyPr/>
        <a:lstStyle/>
        <a:p>
          <a:endParaRPr lang="en-US"/>
        </a:p>
      </dgm:t>
    </dgm:pt>
    <dgm:pt modelId="{4014684B-C504-4A52-9A8E-49BF8575442B}" type="sibTrans" cxnId="{91AA37CC-095A-4CD8-8B2F-A20AC68A45A3}">
      <dgm:prSet/>
      <dgm:spPr/>
      <dgm:t>
        <a:bodyPr/>
        <a:lstStyle/>
        <a:p>
          <a:endParaRPr lang="en-US"/>
        </a:p>
      </dgm:t>
    </dgm:pt>
    <dgm:pt modelId="{5C42913F-ADEB-45FB-BD75-FBF5E2B7B8DF}">
      <dgm:prSet/>
      <dgm:spPr/>
      <dgm:t>
        <a:bodyPr/>
        <a:lstStyle/>
        <a:p>
          <a:pPr rtl="0"/>
          <a:r>
            <a:rPr lang="en-US" dirty="0" smtClean="0"/>
            <a:t>Digital portfolio - e-portfolio</a:t>
          </a:r>
          <a:endParaRPr lang="en-US" dirty="0"/>
        </a:p>
      </dgm:t>
    </dgm:pt>
    <dgm:pt modelId="{C6D1237D-319C-4557-8525-F57F335FD5EB}" type="parTrans" cxnId="{13773787-B4E4-4E0D-9158-AB5D84984F0A}">
      <dgm:prSet/>
      <dgm:spPr/>
      <dgm:t>
        <a:bodyPr/>
        <a:lstStyle/>
        <a:p>
          <a:endParaRPr lang="en-US"/>
        </a:p>
      </dgm:t>
    </dgm:pt>
    <dgm:pt modelId="{3A99CA03-451F-4E61-93B6-00DB1F1A3E1C}" type="sibTrans" cxnId="{13773787-B4E4-4E0D-9158-AB5D84984F0A}">
      <dgm:prSet/>
      <dgm:spPr/>
      <dgm:t>
        <a:bodyPr/>
        <a:lstStyle/>
        <a:p>
          <a:endParaRPr lang="en-US"/>
        </a:p>
      </dgm:t>
    </dgm:pt>
    <dgm:pt modelId="{3EBFC681-A4B4-48D6-9619-F86DF5332BD3}">
      <dgm:prSet/>
      <dgm:spPr/>
      <dgm:t>
        <a:bodyPr/>
        <a:lstStyle/>
        <a:p>
          <a:pPr rtl="0"/>
          <a:r>
            <a:rPr lang="en-US" dirty="0" smtClean="0"/>
            <a:t>Build a professional network</a:t>
          </a:r>
          <a:endParaRPr lang="en-US" dirty="0"/>
        </a:p>
      </dgm:t>
    </dgm:pt>
    <dgm:pt modelId="{50B13FB9-F3B8-42E1-BA06-73E651BC23A5}" type="parTrans" cxnId="{92780244-178D-4342-9E20-87082726A004}">
      <dgm:prSet/>
      <dgm:spPr/>
      <dgm:t>
        <a:bodyPr/>
        <a:lstStyle/>
        <a:p>
          <a:endParaRPr lang="en-US"/>
        </a:p>
      </dgm:t>
    </dgm:pt>
    <dgm:pt modelId="{F64725CE-8E9E-46E1-A626-A785A86DA11E}" type="sibTrans" cxnId="{92780244-178D-4342-9E20-87082726A004}">
      <dgm:prSet/>
      <dgm:spPr/>
      <dgm:t>
        <a:bodyPr/>
        <a:lstStyle/>
        <a:p>
          <a:endParaRPr lang="en-US"/>
        </a:p>
      </dgm:t>
    </dgm:pt>
    <dgm:pt modelId="{06C2392D-1668-440C-85A8-CB7EB1BC0D41}">
      <dgm:prSet/>
      <dgm:spPr/>
      <dgm:t>
        <a:bodyPr/>
        <a:lstStyle/>
        <a:p>
          <a:pPr rtl="0"/>
          <a:r>
            <a:rPr lang="en-US" dirty="0" smtClean="0"/>
            <a:t>Assess with analytics</a:t>
          </a:r>
          <a:endParaRPr lang="en-US" dirty="0"/>
        </a:p>
      </dgm:t>
    </dgm:pt>
    <dgm:pt modelId="{5CB4DB8A-78E8-4BCD-A3A5-99F53060CFDE}" type="parTrans" cxnId="{DE212656-8C82-4E29-BE60-5DFB1FDDFCE5}">
      <dgm:prSet/>
      <dgm:spPr/>
      <dgm:t>
        <a:bodyPr/>
        <a:lstStyle/>
        <a:p>
          <a:endParaRPr lang="en-US"/>
        </a:p>
      </dgm:t>
    </dgm:pt>
    <dgm:pt modelId="{92A38AC9-7D85-42A0-8061-B0C5C76B2878}" type="sibTrans" cxnId="{DE212656-8C82-4E29-BE60-5DFB1FDDFCE5}">
      <dgm:prSet/>
      <dgm:spPr/>
      <dgm:t>
        <a:bodyPr/>
        <a:lstStyle/>
        <a:p>
          <a:endParaRPr lang="en-US"/>
        </a:p>
      </dgm:t>
    </dgm:pt>
    <dgm:pt modelId="{341E0459-41D9-4C68-85E4-C0981BAD0557}">
      <dgm:prSet/>
      <dgm:spPr/>
      <dgm:t>
        <a:bodyPr/>
        <a:lstStyle/>
        <a:p>
          <a:pPr rtl="0"/>
          <a:r>
            <a:rPr lang="en-US" dirty="0" smtClean="0"/>
            <a:t>Professional achievement program</a:t>
          </a:r>
          <a:br>
            <a:rPr lang="en-US" dirty="0" smtClean="0"/>
          </a:br>
          <a:r>
            <a:rPr lang="en-US" dirty="0" smtClean="0"/>
            <a:t>(MIS majors only)</a:t>
          </a:r>
          <a:endParaRPr lang="en-US" dirty="0"/>
        </a:p>
      </dgm:t>
    </dgm:pt>
    <dgm:pt modelId="{7802B638-9006-4528-9125-84F6342D67A4}" type="parTrans" cxnId="{EDF97633-476F-4916-880E-742832E5925F}">
      <dgm:prSet/>
      <dgm:spPr/>
      <dgm:t>
        <a:bodyPr/>
        <a:lstStyle/>
        <a:p>
          <a:endParaRPr lang="en-US"/>
        </a:p>
      </dgm:t>
    </dgm:pt>
    <dgm:pt modelId="{7AF95C08-0B03-4CF3-AEC8-2C1EABEB169C}" type="sibTrans" cxnId="{EDF97633-476F-4916-880E-742832E5925F}">
      <dgm:prSet/>
      <dgm:spPr/>
      <dgm:t>
        <a:bodyPr/>
        <a:lstStyle/>
        <a:p>
          <a:endParaRPr lang="en-US"/>
        </a:p>
      </dgm:t>
    </dgm:pt>
    <dgm:pt modelId="{0D8C041C-A0A6-4ECF-B50B-2C99F7E2B398}" type="pres">
      <dgm:prSet presAssocID="{2198F87F-3B89-4D85-951B-913B26200743}" presName="Name0" presStyleCnt="0">
        <dgm:presLayoutVars>
          <dgm:dir/>
          <dgm:resizeHandles val="exact"/>
        </dgm:presLayoutVars>
      </dgm:prSet>
      <dgm:spPr/>
      <dgm:t>
        <a:bodyPr/>
        <a:lstStyle/>
        <a:p>
          <a:endParaRPr lang="en-US"/>
        </a:p>
      </dgm:t>
    </dgm:pt>
    <dgm:pt modelId="{BF22DE98-0FD6-41E6-B94B-731737C69D2C}" type="pres">
      <dgm:prSet presAssocID="{AF06DFFE-25BC-4F43-BDD9-E7F74F21DB16}" presName="composite" presStyleCnt="0"/>
      <dgm:spPr/>
    </dgm:pt>
    <dgm:pt modelId="{77C2B294-95FE-419C-992C-8CF46C93241B}" type="pres">
      <dgm:prSet presAssocID="{AF06DFFE-25BC-4F43-BDD9-E7F74F21DB16}" presName="rect1" presStyleLbl="bgImgPlace1" presStyleIdx="0" presStyleCnt="5"/>
      <dgm:spPr>
        <a:blipFill rotWithShape="1">
          <a:blip xmlns:r="http://schemas.openxmlformats.org/officeDocument/2006/relationships" r:embed="rId1"/>
          <a:stretch>
            <a:fillRect/>
          </a:stretch>
        </a:blipFill>
      </dgm:spPr>
    </dgm:pt>
    <dgm:pt modelId="{44B49CA7-8FD0-4DD9-8BB3-3B249360B747}" type="pres">
      <dgm:prSet presAssocID="{AF06DFFE-25BC-4F43-BDD9-E7F74F21DB16}" presName="wedgeRectCallout1" presStyleLbl="node1" presStyleIdx="0" presStyleCnt="5">
        <dgm:presLayoutVars>
          <dgm:bulletEnabled val="1"/>
        </dgm:presLayoutVars>
      </dgm:prSet>
      <dgm:spPr/>
      <dgm:t>
        <a:bodyPr/>
        <a:lstStyle/>
        <a:p>
          <a:endParaRPr lang="en-US"/>
        </a:p>
      </dgm:t>
    </dgm:pt>
    <dgm:pt modelId="{6B4071CC-C478-4160-9D7A-19CEEF9EEEDC}" type="pres">
      <dgm:prSet presAssocID="{4014684B-C504-4A52-9A8E-49BF8575442B}" presName="sibTrans" presStyleCnt="0"/>
      <dgm:spPr/>
    </dgm:pt>
    <dgm:pt modelId="{34D5AAB1-13CE-44CE-BA13-3840C45BA5F8}" type="pres">
      <dgm:prSet presAssocID="{5C42913F-ADEB-45FB-BD75-FBF5E2B7B8DF}" presName="composite" presStyleCnt="0"/>
      <dgm:spPr/>
    </dgm:pt>
    <dgm:pt modelId="{60CA1E41-F7C0-40BB-A9C5-1DE073F0CDDD}" type="pres">
      <dgm:prSet presAssocID="{5C42913F-ADEB-45FB-BD75-FBF5E2B7B8DF}" presName="rect1" presStyleLbl="bgImgPlace1" presStyleIdx="1" presStyleCnt="5"/>
      <dgm:spPr>
        <a:blipFill rotWithShape="1">
          <a:blip xmlns:r="http://schemas.openxmlformats.org/officeDocument/2006/relationships" r:embed="rId2"/>
          <a:stretch>
            <a:fillRect/>
          </a:stretch>
        </a:blipFill>
      </dgm:spPr>
    </dgm:pt>
    <dgm:pt modelId="{C887DA09-23A5-429D-A177-70BBE47B1ADD}" type="pres">
      <dgm:prSet presAssocID="{5C42913F-ADEB-45FB-BD75-FBF5E2B7B8DF}" presName="wedgeRectCallout1" presStyleLbl="node1" presStyleIdx="1" presStyleCnt="5">
        <dgm:presLayoutVars>
          <dgm:bulletEnabled val="1"/>
        </dgm:presLayoutVars>
      </dgm:prSet>
      <dgm:spPr/>
      <dgm:t>
        <a:bodyPr/>
        <a:lstStyle/>
        <a:p>
          <a:endParaRPr lang="en-US"/>
        </a:p>
      </dgm:t>
    </dgm:pt>
    <dgm:pt modelId="{C58F5D54-5CFD-48C1-A06B-8769BA581D81}" type="pres">
      <dgm:prSet presAssocID="{3A99CA03-451F-4E61-93B6-00DB1F1A3E1C}" presName="sibTrans" presStyleCnt="0"/>
      <dgm:spPr/>
    </dgm:pt>
    <dgm:pt modelId="{34893A3E-5823-4F4B-8845-9FD78A8721ED}" type="pres">
      <dgm:prSet presAssocID="{3EBFC681-A4B4-48D6-9619-F86DF5332BD3}" presName="composite" presStyleCnt="0"/>
      <dgm:spPr/>
    </dgm:pt>
    <dgm:pt modelId="{BA0BF395-7098-4980-A029-152EC85FC7E7}" type="pres">
      <dgm:prSet presAssocID="{3EBFC681-A4B4-48D6-9619-F86DF5332BD3}" presName="rect1" presStyleLbl="bgImgPlace1" presStyleIdx="2" presStyleCnt="5"/>
      <dgm:spPr>
        <a:blipFill rotWithShape="1">
          <a:blip xmlns:r="http://schemas.openxmlformats.org/officeDocument/2006/relationships" r:embed="rId3"/>
          <a:stretch>
            <a:fillRect/>
          </a:stretch>
        </a:blipFill>
      </dgm:spPr>
    </dgm:pt>
    <dgm:pt modelId="{F09ABF55-4B24-44C2-AD38-3FA160CF7CC8}" type="pres">
      <dgm:prSet presAssocID="{3EBFC681-A4B4-48D6-9619-F86DF5332BD3}" presName="wedgeRectCallout1" presStyleLbl="node1" presStyleIdx="2" presStyleCnt="5">
        <dgm:presLayoutVars>
          <dgm:bulletEnabled val="1"/>
        </dgm:presLayoutVars>
      </dgm:prSet>
      <dgm:spPr/>
      <dgm:t>
        <a:bodyPr/>
        <a:lstStyle/>
        <a:p>
          <a:endParaRPr lang="en-US"/>
        </a:p>
      </dgm:t>
    </dgm:pt>
    <dgm:pt modelId="{5BE9EC86-9E8F-4F2D-9261-3588C4194C36}" type="pres">
      <dgm:prSet presAssocID="{F64725CE-8E9E-46E1-A626-A785A86DA11E}" presName="sibTrans" presStyleCnt="0"/>
      <dgm:spPr/>
    </dgm:pt>
    <dgm:pt modelId="{43649A8F-946F-4C43-9217-05198083C22D}" type="pres">
      <dgm:prSet presAssocID="{06C2392D-1668-440C-85A8-CB7EB1BC0D41}" presName="composite" presStyleCnt="0"/>
      <dgm:spPr/>
    </dgm:pt>
    <dgm:pt modelId="{76C4F427-CCB4-42BE-8322-52FD959C8D7D}" type="pres">
      <dgm:prSet presAssocID="{06C2392D-1668-440C-85A8-CB7EB1BC0D41}" presName="rect1" presStyleLbl="bgImgPlace1" presStyleIdx="3" presStyleCnt="5"/>
      <dgm:spPr>
        <a:blipFill rotWithShape="1">
          <a:blip xmlns:r="http://schemas.openxmlformats.org/officeDocument/2006/relationships" r:embed="rId4"/>
          <a:stretch>
            <a:fillRect/>
          </a:stretch>
        </a:blipFill>
      </dgm:spPr>
    </dgm:pt>
    <dgm:pt modelId="{F03E101B-CB10-4DD1-A2ED-C354FC5FF5AD}" type="pres">
      <dgm:prSet presAssocID="{06C2392D-1668-440C-85A8-CB7EB1BC0D41}" presName="wedgeRectCallout1" presStyleLbl="node1" presStyleIdx="3" presStyleCnt="5">
        <dgm:presLayoutVars>
          <dgm:bulletEnabled val="1"/>
        </dgm:presLayoutVars>
      </dgm:prSet>
      <dgm:spPr/>
      <dgm:t>
        <a:bodyPr/>
        <a:lstStyle/>
        <a:p>
          <a:endParaRPr lang="en-US"/>
        </a:p>
      </dgm:t>
    </dgm:pt>
    <dgm:pt modelId="{001D2003-7F61-44ED-8A9F-A54ADE02C6F7}" type="pres">
      <dgm:prSet presAssocID="{92A38AC9-7D85-42A0-8061-B0C5C76B2878}" presName="sibTrans" presStyleCnt="0"/>
      <dgm:spPr/>
    </dgm:pt>
    <dgm:pt modelId="{E8ECAB8F-53BC-448A-866D-870EDA3A88F8}" type="pres">
      <dgm:prSet presAssocID="{341E0459-41D9-4C68-85E4-C0981BAD0557}" presName="composite" presStyleCnt="0"/>
      <dgm:spPr/>
    </dgm:pt>
    <dgm:pt modelId="{488FE3AE-8368-465A-96B5-9B4AACD4BF9E}" type="pres">
      <dgm:prSet presAssocID="{341E0459-41D9-4C68-85E4-C0981BAD0557}" presName="rect1" presStyleLbl="bgImgPlace1" presStyleIdx="4" presStyleCnt="5"/>
      <dgm:spPr>
        <a:blipFill rotWithShape="1">
          <a:blip xmlns:r="http://schemas.openxmlformats.org/officeDocument/2006/relationships" r:embed="rId5"/>
          <a:stretch>
            <a:fillRect/>
          </a:stretch>
        </a:blipFill>
      </dgm:spPr>
    </dgm:pt>
    <dgm:pt modelId="{C9A0800C-E96F-4EFE-8519-F743ADB3E43F}" type="pres">
      <dgm:prSet presAssocID="{341E0459-41D9-4C68-85E4-C0981BAD0557}" presName="wedgeRectCallout1" presStyleLbl="node1" presStyleIdx="4" presStyleCnt="5">
        <dgm:presLayoutVars>
          <dgm:bulletEnabled val="1"/>
        </dgm:presLayoutVars>
      </dgm:prSet>
      <dgm:spPr/>
      <dgm:t>
        <a:bodyPr/>
        <a:lstStyle/>
        <a:p>
          <a:endParaRPr lang="en-US"/>
        </a:p>
      </dgm:t>
    </dgm:pt>
  </dgm:ptLst>
  <dgm:cxnLst>
    <dgm:cxn modelId="{DE212656-8C82-4E29-BE60-5DFB1FDDFCE5}" srcId="{2198F87F-3B89-4D85-951B-913B26200743}" destId="{06C2392D-1668-440C-85A8-CB7EB1BC0D41}" srcOrd="3" destOrd="0" parTransId="{5CB4DB8A-78E8-4BCD-A3A5-99F53060CFDE}" sibTransId="{92A38AC9-7D85-42A0-8061-B0C5C76B2878}"/>
    <dgm:cxn modelId="{91AA37CC-095A-4CD8-8B2F-A20AC68A45A3}" srcId="{2198F87F-3B89-4D85-951B-913B26200743}" destId="{AF06DFFE-25BC-4F43-BDD9-E7F74F21DB16}" srcOrd="0" destOrd="0" parTransId="{284560A2-1557-4455-B8B1-CCE3B821E39D}" sibTransId="{4014684B-C504-4A52-9A8E-49BF8575442B}"/>
    <dgm:cxn modelId="{55414F97-7E8D-4077-9A2C-BE1CE1F13A1C}" type="presOf" srcId="{5C42913F-ADEB-45FB-BD75-FBF5E2B7B8DF}" destId="{C887DA09-23A5-429D-A177-70BBE47B1ADD}" srcOrd="0" destOrd="0" presId="urn:microsoft.com/office/officeart/2008/layout/BendingPictureCaptionList"/>
    <dgm:cxn modelId="{99AA3E45-937E-43E8-A656-444D1DB81B9D}" type="presOf" srcId="{06C2392D-1668-440C-85A8-CB7EB1BC0D41}" destId="{F03E101B-CB10-4DD1-A2ED-C354FC5FF5AD}" srcOrd="0" destOrd="0" presId="urn:microsoft.com/office/officeart/2008/layout/BendingPictureCaptionList"/>
    <dgm:cxn modelId="{13773787-B4E4-4E0D-9158-AB5D84984F0A}" srcId="{2198F87F-3B89-4D85-951B-913B26200743}" destId="{5C42913F-ADEB-45FB-BD75-FBF5E2B7B8DF}" srcOrd="1" destOrd="0" parTransId="{C6D1237D-319C-4557-8525-F57F335FD5EB}" sibTransId="{3A99CA03-451F-4E61-93B6-00DB1F1A3E1C}"/>
    <dgm:cxn modelId="{92780244-178D-4342-9E20-87082726A004}" srcId="{2198F87F-3B89-4D85-951B-913B26200743}" destId="{3EBFC681-A4B4-48D6-9619-F86DF5332BD3}" srcOrd="2" destOrd="0" parTransId="{50B13FB9-F3B8-42E1-BA06-73E651BC23A5}" sibTransId="{F64725CE-8E9E-46E1-A626-A785A86DA11E}"/>
    <dgm:cxn modelId="{445286D0-8B1D-4027-B524-E450D37F9D55}" type="presOf" srcId="{AF06DFFE-25BC-4F43-BDD9-E7F74F21DB16}" destId="{44B49CA7-8FD0-4DD9-8BB3-3B249360B747}" srcOrd="0" destOrd="0" presId="urn:microsoft.com/office/officeart/2008/layout/BendingPictureCaptionList"/>
    <dgm:cxn modelId="{B9EA5D48-7D6F-4EEC-8D19-F6B60A8EEB59}" type="presOf" srcId="{2198F87F-3B89-4D85-951B-913B26200743}" destId="{0D8C041C-A0A6-4ECF-B50B-2C99F7E2B398}" srcOrd="0" destOrd="0" presId="urn:microsoft.com/office/officeart/2008/layout/BendingPictureCaptionList"/>
    <dgm:cxn modelId="{18F9DD8F-C401-40CD-B610-1485522F93E8}" type="presOf" srcId="{3EBFC681-A4B4-48D6-9619-F86DF5332BD3}" destId="{F09ABF55-4B24-44C2-AD38-3FA160CF7CC8}" srcOrd="0" destOrd="0" presId="urn:microsoft.com/office/officeart/2008/layout/BendingPictureCaptionList"/>
    <dgm:cxn modelId="{1DDF67E0-99BB-4DDE-BE4A-FEDDAE8503FA}" type="presOf" srcId="{341E0459-41D9-4C68-85E4-C0981BAD0557}" destId="{C9A0800C-E96F-4EFE-8519-F743ADB3E43F}" srcOrd="0" destOrd="0" presId="urn:microsoft.com/office/officeart/2008/layout/BendingPictureCaptionList"/>
    <dgm:cxn modelId="{EDF97633-476F-4916-880E-742832E5925F}" srcId="{2198F87F-3B89-4D85-951B-913B26200743}" destId="{341E0459-41D9-4C68-85E4-C0981BAD0557}" srcOrd="4" destOrd="0" parTransId="{7802B638-9006-4528-9125-84F6342D67A4}" sibTransId="{7AF95C08-0B03-4CF3-AEC8-2C1EABEB169C}"/>
    <dgm:cxn modelId="{830C500C-8DA7-4B69-B0F6-36E0C8176C59}" type="presParOf" srcId="{0D8C041C-A0A6-4ECF-B50B-2C99F7E2B398}" destId="{BF22DE98-0FD6-41E6-B94B-731737C69D2C}" srcOrd="0" destOrd="0" presId="urn:microsoft.com/office/officeart/2008/layout/BendingPictureCaptionList"/>
    <dgm:cxn modelId="{27CEB9CD-5C0E-4554-A996-EC7D393E8EDF}" type="presParOf" srcId="{BF22DE98-0FD6-41E6-B94B-731737C69D2C}" destId="{77C2B294-95FE-419C-992C-8CF46C93241B}" srcOrd="0" destOrd="0" presId="urn:microsoft.com/office/officeart/2008/layout/BendingPictureCaptionList"/>
    <dgm:cxn modelId="{1CE521F5-99AB-435D-AE72-3CA1A5496F13}" type="presParOf" srcId="{BF22DE98-0FD6-41E6-B94B-731737C69D2C}" destId="{44B49CA7-8FD0-4DD9-8BB3-3B249360B747}" srcOrd="1" destOrd="0" presId="urn:microsoft.com/office/officeart/2008/layout/BendingPictureCaptionList"/>
    <dgm:cxn modelId="{10CDD208-D4CF-4624-9328-8B1249B6D75A}" type="presParOf" srcId="{0D8C041C-A0A6-4ECF-B50B-2C99F7E2B398}" destId="{6B4071CC-C478-4160-9D7A-19CEEF9EEEDC}" srcOrd="1" destOrd="0" presId="urn:microsoft.com/office/officeart/2008/layout/BendingPictureCaptionList"/>
    <dgm:cxn modelId="{E9BEF44F-A5D9-4E1D-8535-C0DA822D1844}" type="presParOf" srcId="{0D8C041C-A0A6-4ECF-B50B-2C99F7E2B398}" destId="{34D5AAB1-13CE-44CE-BA13-3840C45BA5F8}" srcOrd="2" destOrd="0" presId="urn:microsoft.com/office/officeart/2008/layout/BendingPictureCaptionList"/>
    <dgm:cxn modelId="{40C6A8E4-167F-42C0-BC77-C155053883FA}" type="presParOf" srcId="{34D5AAB1-13CE-44CE-BA13-3840C45BA5F8}" destId="{60CA1E41-F7C0-40BB-A9C5-1DE073F0CDDD}" srcOrd="0" destOrd="0" presId="urn:microsoft.com/office/officeart/2008/layout/BendingPictureCaptionList"/>
    <dgm:cxn modelId="{75CCB369-F722-48A1-9D62-6BB800E43816}" type="presParOf" srcId="{34D5AAB1-13CE-44CE-BA13-3840C45BA5F8}" destId="{C887DA09-23A5-429D-A177-70BBE47B1ADD}" srcOrd="1" destOrd="0" presId="urn:microsoft.com/office/officeart/2008/layout/BendingPictureCaptionList"/>
    <dgm:cxn modelId="{9F7B5E34-4D4B-492E-9CEF-F63403F38B7C}" type="presParOf" srcId="{0D8C041C-A0A6-4ECF-B50B-2C99F7E2B398}" destId="{C58F5D54-5CFD-48C1-A06B-8769BA581D81}" srcOrd="3" destOrd="0" presId="urn:microsoft.com/office/officeart/2008/layout/BendingPictureCaptionList"/>
    <dgm:cxn modelId="{C728E1D0-1AAB-4599-95F7-70F0C414395B}" type="presParOf" srcId="{0D8C041C-A0A6-4ECF-B50B-2C99F7E2B398}" destId="{34893A3E-5823-4F4B-8845-9FD78A8721ED}" srcOrd="4" destOrd="0" presId="urn:microsoft.com/office/officeart/2008/layout/BendingPictureCaptionList"/>
    <dgm:cxn modelId="{DE902641-86A9-4D5F-AD65-DE5D5F232771}" type="presParOf" srcId="{34893A3E-5823-4F4B-8845-9FD78A8721ED}" destId="{BA0BF395-7098-4980-A029-152EC85FC7E7}" srcOrd="0" destOrd="0" presId="urn:microsoft.com/office/officeart/2008/layout/BendingPictureCaptionList"/>
    <dgm:cxn modelId="{1E5C6EA2-DA8B-437A-995F-2394C2F5BF34}" type="presParOf" srcId="{34893A3E-5823-4F4B-8845-9FD78A8721ED}" destId="{F09ABF55-4B24-44C2-AD38-3FA160CF7CC8}" srcOrd="1" destOrd="0" presId="urn:microsoft.com/office/officeart/2008/layout/BendingPictureCaptionList"/>
    <dgm:cxn modelId="{CC4C1D31-831F-42FC-B055-2F3CD372D615}" type="presParOf" srcId="{0D8C041C-A0A6-4ECF-B50B-2C99F7E2B398}" destId="{5BE9EC86-9E8F-4F2D-9261-3588C4194C36}" srcOrd="5" destOrd="0" presId="urn:microsoft.com/office/officeart/2008/layout/BendingPictureCaptionList"/>
    <dgm:cxn modelId="{8EBA06C8-A1BD-4C2C-B199-7C1ACC1554C0}" type="presParOf" srcId="{0D8C041C-A0A6-4ECF-B50B-2C99F7E2B398}" destId="{43649A8F-946F-4C43-9217-05198083C22D}" srcOrd="6" destOrd="0" presId="urn:microsoft.com/office/officeart/2008/layout/BendingPictureCaptionList"/>
    <dgm:cxn modelId="{DF946A7F-A798-4C33-B2D2-9615896A6E2B}" type="presParOf" srcId="{43649A8F-946F-4C43-9217-05198083C22D}" destId="{76C4F427-CCB4-42BE-8322-52FD959C8D7D}" srcOrd="0" destOrd="0" presId="urn:microsoft.com/office/officeart/2008/layout/BendingPictureCaptionList"/>
    <dgm:cxn modelId="{D77F373F-5A76-4D1B-9EF9-5554F5DC40D6}" type="presParOf" srcId="{43649A8F-946F-4C43-9217-05198083C22D}" destId="{F03E101B-CB10-4DD1-A2ED-C354FC5FF5AD}" srcOrd="1" destOrd="0" presId="urn:microsoft.com/office/officeart/2008/layout/BendingPictureCaptionList"/>
    <dgm:cxn modelId="{95343354-6F09-4DC7-8126-5B62AB83B691}" type="presParOf" srcId="{0D8C041C-A0A6-4ECF-B50B-2C99F7E2B398}" destId="{001D2003-7F61-44ED-8A9F-A54ADE02C6F7}" srcOrd="7" destOrd="0" presId="urn:microsoft.com/office/officeart/2008/layout/BendingPictureCaptionList"/>
    <dgm:cxn modelId="{12A37EF7-633F-45A3-A68B-EFF86DEEED3F}" type="presParOf" srcId="{0D8C041C-A0A6-4ECF-B50B-2C99F7E2B398}" destId="{E8ECAB8F-53BC-448A-866D-870EDA3A88F8}" srcOrd="8" destOrd="0" presId="urn:microsoft.com/office/officeart/2008/layout/BendingPictureCaptionList"/>
    <dgm:cxn modelId="{ADD60F99-28C9-4325-9A54-1C2C779A0DCE}" type="presParOf" srcId="{E8ECAB8F-53BC-448A-866D-870EDA3A88F8}" destId="{488FE3AE-8368-465A-96B5-9B4AACD4BF9E}" srcOrd="0" destOrd="0" presId="urn:microsoft.com/office/officeart/2008/layout/BendingPictureCaptionList"/>
    <dgm:cxn modelId="{AD87064C-3B2A-4357-B90B-BE2C4D3EA034}" type="presParOf" srcId="{E8ECAB8F-53BC-448A-866D-870EDA3A88F8}" destId="{C9A0800C-E96F-4EFE-8519-F743ADB3E43F}"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F99CB0-7C8A-4C93-96DC-713EB5D50D49}" type="doc">
      <dgm:prSet loTypeId="urn:microsoft.com/office/officeart/2005/8/layout/hProcess9" loCatId="process" qsTypeId="urn:microsoft.com/office/officeart/2005/8/quickstyle/simple5" qsCatId="simple" csTypeId="urn:microsoft.com/office/officeart/2005/8/colors/colorful2" csCatId="colorful" phldr="1"/>
      <dgm:spPr/>
      <dgm:t>
        <a:bodyPr/>
        <a:lstStyle/>
        <a:p>
          <a:endParaRPr lang="en-US"/>
        </a:p>
      </dgm:t>
    </dgm:pt>
    <dgm:pt modelId="{42FB635A-13AF-4A6B-8057-E721717545A0}">
      <dgm:prSet/>
      <dgm:spPr/>
      <dgm:t>
        <a:bodyPr/>
        <a:lstStyle/>
        <a:p>
          <a:pPr rtl="0"/>
          <a:r>
            <a:rPr lang="en-US" dirty="0" smtClean="0"/>
            <a:t>Profile</a:t>
          </a:r>
          <a:endParaRPr lang="en-US" dirty="0"/>
        </a:p>
      </dgm:t>
    </dgm:pt>
    <dgm:pt modelId="{82C8F27D-EFB5-499D-B69C-393023EEB769}" type="parTrans" cxnId="{338AFE53-26E0-4D89-B916-7ED961A4E6E2}">
      <dgm:prSet/>
      <dgm:spPr/>
      <dgm:t>
        <a:bodyPr/>
        <a:lstStyle/>
        <a:p>
          <a:endParaRPr lang="en-US"/>
        </a:p>
      </dgm:t>
    </dgm:pt>
    <dgm:pt modelId="{3A70A54C-A553-4A8A-9AA6-E3CE1720B00D}" type="sibTrans" cxnId="{338AFE53-26E0-4D89-B916-7ED961A4E6E2}">
      <dgm:prSet/>
      <dgm:spPr/>
      <dgm:t>
        <a:bodyPr/>
        <a:lstStyle/>
        <a:p>
          <a:endParaRPr lang="en-US"/>
        </a:p>
      </dgm:t>
    </dgm:pt>
    <dgm:pt modelId="{BDD98799-2328-4E18-91FB-4F505A9B82DC}">
      <dgm:prSet/>
      <dgm:spPr/>
      <dgm:t>
        <a:bodyPr/>
        <a:lstStyle/>
        <a:p>
          <a:pPr rtl="0"/>
          <a:r>
            <a:rPr lang="en-US" smtClean="0"/>
            <a:t>Major</a:t>
          </a:r>
          <a:endParaRPr lang="en-US"/>
        </a:p>
      </dgm:t>
    </dgm:pt>
    <dgm:pt modelId="{557E8748-ED5B-4625-8821-8BD89BED8A23}" type="parTrans" cxnId="{22BF6AE3-312D-40A5-BEF6-7FE9E45D76C7}">
      <dgm:prSet/>
      <dgm:spPr/>
      <dgm:t>
        <a:bodyPr/>
        <a:lstStyle/>
        <a:p>
          <a:endParaRPr lang="en-US"/>
        </a:p>
      </dgm:t>
    </dgm:pt>
    <dgm:pt modelId="{BA927A7E-83FE-48EC-B00D-849A0901D001}" type="sibTrans" cxnId="{22BF6AE3-312D-40A5-BEF6-7FE9E45D76C7}">
      <dgm:prSet/>
      <dgm:spPr/>
      <dgm:t>
        <a:bodyPr/>
        <a:lstStyle/>
        <a:p>
          <a:endParaRPr lang="en-US"/>
        </a:p>
      </dgm:t>
    </dgm:pt>
    <dgm:pt modelId="{F760D8AB-02E4-468A-AACD-4AFD62C588CF}">
      <dgm:prSet/>
      <dgm:spPr/>
      <dgm:t>
        <a:bodyPr/>
        <a:lstStyle/>
        <a:p>
          <a:pPr rtl="0"/>
          <a:r>
            <a:rPr lang="en-US" smtClean="0"/>
            <a:t>Hometown</a:t>
          </a:r>
          <a:endParaRPr lang="en-US"/>
        </a:p>
      </dgm:t>
    </dgm:pt>
    <dgm:pt modelId="{A1FE0A33-9E0C-4595-920E-476A431FE781}" type="parTrans" cxnId="{77C8B8AB-DCC0-4BBA-833B-34CD74DA3442}">
      <dgm:prSet/>
      <dgm:spPr/>
      <dgm:t>
        <a:bodyPr/>
        <a:lstStyle/>
        <a:p>
          <a:endParaRPr lang="en-US"/>
        </a:p>
      </dgm:t>
    </dgm:pt>
    <dgm:pt modelId="{AE6C7F68-2608-44A5-B596-1582E0F2C7DB}" type="sibTrans" cxnId="{77C8B8AB-DCC0-4BBA-833B-34CD74DA3442}">
      <dgm:prSet/>
      <dgm:spPr/>
      <dgm:t>
        <a:bodyPr/>
        <a:lstStyle/>
        <a:p>
          <a:endParaRPr lang="en-US"/>
        </a:p>
      </dgm:t>
    </dgm:pt>
    <dgm:pt modelId="{A14484DD-6A85-48B3-AD5B-45DB716FF285}">
      <dgm:prSet/>
      <dgm:spPr/>
      <dgm:t>
        <a:bodyPr/>
        <a:lstStyle/>
        <a:p>
          <a:pPr rtl="0"/>
          <a:r>
            <a:rPr lang="en-US" smtClean="0"/>
            <a:t>Skills and Interests</a:t>
          </a:r>
          <a:endParaRPr lang="en-US"/>
        </a:p>
      </dgm:t>
    </dgm:pt>
    <dgm:pt modelId="{388EC0F9-0AB3-4992-B9E3-0BD594FA2BDF}" type="parTrans" cxnId="{F2E209FF-8802-427F-8482-97AF564FF841}">
      <dgm:prSet/>
      <dgm:spPr/>
      <dgm:t>
        <a:bodyPr/>
        <a:lstStyle/>
        <a:p>
          <a:endParaRPr lang="en-US"/>
        </a:p>
      </dgm:t>
    </dgm:pt>
    <dgm:pt modelId="{78C203FD-7FC8-4C4D-9C0D-B01E181F9EFD}" type="sibTrans" cxnId="{F2E209FF-8802-427F-8482-97AF564FF841}">
      <dgm:prSet/>
      <dgm:spPr/>
      <dgm:t>
        <a:bodyPr/>
        <a:lstStyle/>
        <a:p>
          <a:endParaRPr lang="en-US"/>
        </a:p>
      </dgm:t>
    </dgm:pt>
    <dgm:pt modelId="{A83F2084-BF6A-4AEC-B420-264A6AFBC6C5}">
      <dgm:prSet/>
      <dgm:spPr/>
      <dgm:t>
        <a:bodyPr/>
        <a:lstStyle/>
        <a:p>
          <a:pPr rtl="0"/>
          <a:r>
            <a:rPr lang="en-US" dirty="0" smtClean="0"/>
            <a:t>Avatar</a:t>
          </a:r>
          <a:endParaRPr lang="en-US" dirty="0"/>
        </a:p>
      </dgm:t>
    </dgm:pt>
    <dgm:pt modelId="{7FA37F60-7356-4B7A-9F63-139293D08212}" type="parTrans" cxnId="{7D6CF683-18AC-4B8E-BC25-080D70EC2BD2}">
      <dgm:prSet/>
      <dgm:spPr/>
      <dgm:t>
        <a:bodyPr/>
        <a:lstStyle/>
        <a:p>
          <a:endParaRPr lang="en-US"/>
        </a:p>
      </dgm:t>
    </dgm:pt>
    <dgm:pt modelId="{B1A44800-DD94-4332-86DE-ACABD8D42AA3}" type="sibTrans" cxnId="{7D6CF683-18AC-4B8E-BC25-080D70EC2BD2}">
      <dgm:prSet/>
      <dgm:spPr/>
      <dgm:t>
        <a:bodyPr/>
        <a:lstStyle/>
        <a:p>
          <a:endParaRPr lang="en-US"/>
        </a:p>
      </dgm:t>
    </dgm:pt>
    <dgm:pt modelId="{06BFCA30-C93F-483E-A537-5B3276214F78}">
      <dgm:prSet/>
      <dgm:spPr/>
      <dgm:t>
        <a:bodyPr/>
        <a:lstStyle/>
        <a:p>
          <a:pPr rtl="0"/>
          <a:r>
            <a:rPr lang="en-US" dirty="0" smtClean="0"/>
            <a:t>Find others</a:t>
          </a:r>
          <a:endParaRPr lang="en-US" dirty="0"/>
        </a:p>
      </dgm:t>
    </dgm:pt>
    <dgm:pt modelId="{ECA83291-9C72-486B-B547-F2ED57CEBF77}" type="parTrans" cxnId="{D4EDF604-989E-4DF5-94FD-69171814CDFF}">
      <dgm:prSet/>
      <dgm:spPr/>
      <dgm:t>
        <a:bodyPr/>
        <a:lstStyle/>
        <a:p>
          <a:endParaRPr lang="en-US"/>
        </a:p>
      </dgm:t>
    </dgm:pt>
    <dgm:pt modelId="{41E0CD34-9EE5-43D0-9D23-DEEDAFB1E9C7}" type="sibTrans" cxnId="{D4EDF604-989E-4DF5-94FD-69171814CDFF}">
      <dgm:prSet/>
      <dgm:spPr/>
      <dgm:t>
        <a:bodyPr/>
        <a:lstStyle/>
        <a:p>
          <a:endParaRPr lang="en-US"/>
        </a:p>
      </dgm:t>
    </dgm:pt>
    <dgm:pt modelId="{983BB52E-604F-4DC9-8EAF-097F296A3677}" type="pres">
      <dgm:prSet presAssocID="{D1F99CB0-7C8A-4C93-96DC-713EB5D50D49}" presName="CompostProcess" presStyleCnt="0">
        <dgm:presLayoutVars>
          <dgm:dir/>
          <dgm:resizeHandles val="exact"/>
        </dgm:presLayoutVars>
      </dgm:prSet>
      <dgm:spPr/>
      <dgm:t>
        <a:bodyPr/>
        <a:lstStyle/>
        <a:p>
          <a:endParaRPr lang="en-US"/>
        </a:p>
      </dgm:t>
    </dgm:pt>
    <dgm:pt modelId="{0DB44C38-374A-42AB-87C3-93008C5B84CB}" type="pres">
      <dgm:prSet presAssocID="{D1F99CB0-7C8A-4C93-96DC-713EB5D50D49}" presName="arrow" presStyleLbl="bgShp" presStyleIdx="0" presStyleCnt="1"/>
      <dgm:spPr/>
    </dgm:pt>
    <dgm:pt modelId="{AAE85EBE-1CAC-44F2-B66F-61BDEC485D83}" type="pres">
      <dgm:prSet presAssocID="{D1F99CB0-7C8A-4C93-96DC-713EB5D50D49}" presName="linearProcess" presStyleCnt="0"/>
      <dgm:spPr/>
    </dgm:pt>
    <dgm:pt modelId="{1BF3F1A1-D083-4609-9853-940B56FB278E}" type="pres">
      <dgm:prSet presAssocID="{42FB635A-13AF-4A6B-8057-E721717545A0}" presName="textNode" presStyleLbl="node1" presStyleIdx="0" presStyleCnt="3">
        <dgm:presLayoutVars>
          <dgm:bulletEnabled val="1"/>
        </dgm:presLayoutVars>
      </dgm:prSet>
      <dgm:spPr/>
      <dgm:t>
        <a:bodyPr/>
        <a:lstStyle/>
        <a:p>
          <a:endParaRPr lang="en-US"/>
        </a:p>
      </dgm:t>
    </dgm:pt>
    <dgm:pt modelId="{AB7EB159-EBD5-464D-950E-A8D669C22D76}" type="pres">
      <dgm:prSet presAssocID="{3A70A54C-A553-4A8A-9AA6-E3CE1720B00D}" presName="sibTrans" presStyleCnt="0"/>
      <dgm:spPr/>
    </dgm:pt>
    <dgm:pt modelId="{9F7519A2-E994-461B-9D77-4D0D58AB5A93}" type="pres">
      <dgm:prSet presAssocID="{A83F2084-BF6A-4AEC-B420-264A6AFBC6C5}" presName="textNode" presStyleLbl="node1" presStyleIdx="1" presStyleCnt="3">
        <dgm:presLayoutVars>
          <dgm:bulletEnabled val="1"/>
        </dgm:presLayoutVars>
      </dgm:prSet>
      <dgm:spPr/>
      <dgm:t>
        <a:bodyPr/>
        <a:lstStyle/>
        <a:p>
          <a:endParaRPr lang="en-US"/>
        </a:p>
      </dgm:t>
    </dgm:pt>
    <dgm:pt modelId="{65E9E168-D554-4E0E-855C-9AB6280C4D73}" type="pres">
      <dgm:prSet presAssocID="{B1A44800-DD94-4332-86DE-ACABD8D42AA3}" presName="sibTrans" presStyleCnt="0"/>
      <dgm:spPr/>
    </dgm:pt>
    <dgm:pt modelId="{BE45A3BC-3264-466B-90D5-85439B1A84D3}" type="pres">
      <dgm:prSet presAssocID="{06BFCA30-C93F-483E-A537-5B3276214F78}" presName="textNode" presStyleLbl="node1" presStyleIdx="2" presStyleCnt="3">
        <dgm:presLayoutVars>
          <dgm:bulletEnabled val="1"/>
        </dgm:presLayoutVars>
      </dgm:prSet>
      <dgm:spPr/>
      <dgm:t>
        <a:bodyPr/>
        <a:lstStyle/>
        <a:p>
          <a:endParaRPr lang="en-US"/>
        </a:p>
      </dgm:t>
    </dgm:pt>
  </dgm:ptLst>
  <dgm:cxnLst>
    <dgm:cxn modelId="{2DF3D98F-B13A-4B78-A6AA-9594E45E30C2}" type="presOf" srcId="{A14484DD-6A85-48B3-AD5B-45DB716FF285}" destId="{1BF3F1A1-D083-4609-9853-940B56FB278E}" srcOrd="0" destOrd="3" presId="urn:microsoft.com/office/officeart/2005/8/layout/hProcess9"/>
    <dgm:cxn modelId="{338AFE53-26E0-4D89-B916-7ED961A4E6E2}" srcId="{D1F99CB0-7C8A-4C93-96DC-713EB5D50D49}" destId="{42FB635A-13AF-4A6B-8057-E721717545A0}" srcOrd="0" destOrd="0" parTransId="{82C8F27D-EFB5-499D-B69C-393023EEB769}" sibTransId="{3A70A54C-A553-4A8A-9AA6-E3CE1720B00D}"/>
    <dgm:cxn modelId="{90B5CB1A-AAE2-431C-BB66-BD016C727FDB}" type="presOf" srcId="{F760D8AB-02E4-468A-AACD-4AFD62C588CF}" destId="{1BF3F1A1-D083-4609-9853-940B56FB278E}" srcOrd="0" destOrd="2" presId="urn:microsoft.com/office/officeart/2005/8/layout/hProcess9"/>
    <dgm:cxn modelId="{D4EDF604-989E-4DF5-94FD-69171814CDFF}" srcId="{D1F99CB0-7C8A-4C93-96DC-713EB5D50D49}" destId="{06BFCA30-C93F-483E-A537-5B3276214F78}" srcOrd="2" destOrd="0" parTransId="{ECA83291-9C72-486B-B547-F2ED57CEBF77}" sibTransId="{41E0CD34-9EE5-43D0-9D23-DEEDAFB1E9C7}"/>
    <dgm:cxn modelId="{9C46B37D-DCB3-40C5-BEF2-AA3342D535C6}" type="presOf" srcId="{42FB635A-13AF-4A6B-8057-E721717545A0}" destId="{1BF3F1A1-D083-4609-9853-940B56FB278E}" srcOrd="0" destOrd="0" presId="urn:microsoft.com/office/officeart/2005/8/layout/hProcess9"/>
    <dgm:cxn modelId="{7D6CF683-18AC-4B8E-BC25-080D70EC2BD2}" srcId="{D1F99CB0-7C8A-4C93-96DC-713EB5D50D49}" destId="{A83F2084-BF6A-4AEC-B420-264A6AFBC6C5}" srcOrd="1" destOrd="0" parTransId="{7FA37F60-7356-4B7A-9F63-139293D08212}" sibTransId="{B1A44800-DD94-4332-86DE-ACABD8D42AA3}"/>
    <dgm:cxn modelId="{82EC7DCA-3A1C-49A2-BD9E-33EF4DA5F1C7}" type="presOf" srcId="{D1F99CB0-7C8A-4C93-96DC-713EB5D50D49}" destId="{983BB52E-604F-4DC9-8EAF-097F296A3677}" srcOrd="0" destOrd="0" presId="urn:microsoft.com/office/officeart/2005/8/layout/hProcess9"/>
    <dgm:cxn modelId="{22BF6AE3-312D-40A5-BEF6-7FE9E45D76C7}" srcId="{42FB635A-13AF-4A6B-8057-E721717545A0}" destId="{BDD98799-2328-4E18-91FB-4F505A9B82DC}" srcOrd="0" destOrd="0" parTransId="{557E8748-ED5B-4625-8821-8BD89BED8A23}" sibTransId="{BA927A7E-83FE-48EC-B00D-849A0901D001}"/>
    <dgm:cxn modelId="{CBB2B4D2-F219-4E7F-8799-D9D49A5F7EF4}" type="presOf" srcId="{06BFCA30-C93F-483E-A537-5B3276214F78}" destId="{BE45A3BC-3264-466B-90D5-85439B1A84D3}" srcOrd="0" destOrd="0" presId="urn:microsoft.com/office/officeart/2005/8/layout/hProcess9"/>
    <dgm:cxn modelId="{77C8B8AB-DCC0-4BBA-833B-34CD74DA3442}" srcId="{42FB635A-13AF-4A6B-8057-E721717545A0}" destId="{F760D8AB-02E4-468A-AACD-4AFD62C588CF}" srcOrd="1" destOrd="0" parTransId="{A1FE0A33-9E0C-4595-920E-476A431FE781}" sibTransId="{AE6C7F68-2608-44A5-B596-1582E0F2C7DB}"/>
    <dgm:cxn modelId="{357BBDFB-06E3-486B-B83E-D94444B3FB0D}" type="presOf" srcId="{A83F2084-BF6A-4AEC-B420-264A6AFBC6C5}" destId="{9F7519A2-E994-461B-9D77-4D0D58AB5A93}" srcOrd="0" destOrd="0" presId="urn:microsoft.com/office/officeart/2005/8/layout/hProcess9"/>
    <dgm:cxn modelId="{518B8F36-1EB6-452E-A593-C0A4800B3110}" type="presOf" srcId="{BDD98799-2328-4E18-91FB-4F505A9B82DC}" destId="{1BF3F1A1-D083-4609-9853-940B56FB278E}" srcOrd="0" destOrd="1" presId="urn:microsoft.com/office/officeart/2005/8/layout/hProcess9"/>
    <dgm:cxn modelId="{F2E209FF-8802-427F-8482-97AF564FF841}" srcId="{42FB635A-13AF-4A6B-8057-E721717545A0}" destId="{A14484DD-6A85-48B3-AD5B-45DB716FF285}" srcOrd="2" destOrd="0" parTransId="{388EC0F9-0AB3-4992-B9E3-0BD594FA2BDF}" sibTransId="{78C203FD-7FC8-4C4D-9C0D-B01E181F9EFD}"/>
    <dgm:cxn modelId="{044DD312-5205-4C31-B4E3-2D20F7006F92}" type="presParOf" srcId="{983BB52E-604F-4DC9-8EAF-097F296A3677}" destId="{0DB44C38-374A-42AB-87C3-93008C5B84CB}" srcOrd="0" destOrd="0" presId="urn:microsoft.com/office/officeart/2005/8/layout/hProcess9"/>
    <dgm:cxn modelId="{C64E35EF-5EA6-4BFF-BFA5-D36C55B456E2}" type="presParOf" srcId="{983BB52E-604F-4DC9-8EAF-097F296A3677}" destId="{AAE85EBE-1CAC-44F2-B66F-61BDEC485D83}" srcOrd="1" destOrd="0" presId="urn:microsoft.com/office/officeart/2005/8/layout/hProcess9"/>
    <dgm:cxn modelId="{B30065B8-E2DC-4BCD-8CF6-E88F7ACFE0C6}" type="presParOf" srcId="{AAE85EBE-1CAC-44F2-B66F-61BDEC485D83}" destId="{1BF3F1A1-D083-4609-9853-940B56FB278E}" srcOrd="0" destOrd="0" presId="urn:microsoft.com/office/officeart/2005/8/layout/hProcess9"/>
    <dgm:cxn modelId="{2E5F1C92-CA59-40FE-886D-6CE1928D4449}" type="presParOf" srcId="{AAE85EBE-1CAC-44F2-B66F-61BDEC485D83}" destId="{AB7EB159-EBD5-464D-950E-A8D669C22D76}" srcOrd="1" destOrd="0" presId="urn:microsoft.com/office/officeart/2005/8/layout/hProcess9"/>
    <dgm:cxn modelId="{6A27E829-4D40-4F56-8EF3-732A9FD80D18}" type="presParOf" srcId="{AAE85EBE-1CAC-44F2-B66F-61BDEC485D83}" destId="{9F7519A2-E994-461B-9D77-4D0D58AB5A93}" srcOrd="2" destOrd="0" presId="urn:microsoft.com/office/officeart/2005/8/layout/hProcess9"/>
    <dgm:cxn modelId="{D14BE5D7-D7F7-48C2-B98B-B0BCB89AAAE6}" type="presParOf" srcId="{AAE85EBE-1CAC-44F2-B66F-61BDEC485D83}" destId="{65E9E168-D554-4E0E-855C-9AB6280C4D73}" srcOrd="3" destOrd="0" presId="urn:microsoft.com/office/officeart/2005/8/layout/hProcess9"/>
    <dgm:cxn modelId="{6160D910-58B6-48AE-8919-007E7B2F0951}" type="presParOf" srcId="{AAE85EBE-1CAC-44F2-B66F-61BDEC485D83}" destId="{BE45A3BC-3264-466B-90D5-85439B1A84D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7154E5-B8BC-4355-AB3D-80139837C6BA}"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19E07B97-155E-4DAE-AE0F-CE9AAB74732E}">
      <dgm:prSet/>
      <dgm:spPr/>
      <dgm:t>
        <a:bodyPr/>
        <a:lstStyle/>
        <a:p>
          <a:pPr rtl="0"/>
          <a:r>
            <a:rPr lang="en-US" smtClean="0"/>
            <a:t>E-portfolio</a:t>
          </a:r>
          <a:endParaRPr lang="en-US"/>
        </a:p>
      </dgm:t>
    </dgm:pt>
    <dgm:pt modelId="{E4A80E9A-005D-47E4-BC91-F67BAE920FC6}" type="parTrans" cxnId="{3022D624-36E9-4A83-AA66-B448D439BEF1}">
      <dgm:prSet/>
      <dgm:spPr/>
      <dgm:t>
        <a:bodyPr/>
        <a:lstStyle/>
        <a:p>
          <a:endParaRPr lang="en-US"/>
        </a:p>
      </dgm:t>
    </dgm:pt>
    <dgm:pt modelId="{572506D2-3FCA-4A03-877C-240536ADC5F6}" type="sibTrans" cxnId="{3022D624-36E9-4A83-AA66-B448D439BEF1}">
      <dgm:prSet/>
      <dgm:spPr/>
      <dgm:t>
        <a:bodyPr/>
        <a:lstStyle/>
        <a:p>
          <a:endParaRPr lang="en-US"/>
        </a:p>
      </dgm:t>
    </dgm:pt>
    <dgm:pt modelId="{30B3782D-1116-42D8-8CC1-0486C3D2F85B}">
      <dgm:prSet/>
      <dgm:spPr/>
      <dgm:t>
        <a:bodyPr/>
        <a:lstStyle/>
        <a:p>
          <a:pPr rtl="0"/>
          <a:r>
            <a:rPr lang="en-US" dirty="0" smtClean="0"/>
            <a:t>Web site that highlight your skills and body of work</a:t>
          </a:r>
          <a:endParaRPr lang="en-US" dirty="0"/>
        </a:p>
      </dgm:t>
    </dgm:pt>
    <dgm:pt modelId="{A1959E27-F0E6-4488-B54A-37FB381C9715}" type="parTrans" cxnId="{AFACE0D5-F7FC-48DC-88DF-EDE96DFC8641}">
      <dgm:prSet/>
      <dgm:spPr/>
      <dgm:t>
        <a:bodyPr/>
        <a:lstStyle/>
        <a:p>
          <a:endParaRPr lang="en-US"/>
        </a:p>
      </dgm:t>
    </dgm:pt>
    <dgm:pt modelId="{8CD402D6-1468-4CF7-A5D3-666461A9442D}" type="sibTrans" cxnId="{AFACE0D5-F7FC-48DC-88DF-EDE96DFC8641}">
      <dgm:prSet/>
      <dgm:spPr/>
      <dgm:t>
        <a:bodyPr/>
        <a:lstStyle/>
        <a:p>
          <a:endParaRPr lang="en-US"/>
        </a:p>
      </dgm:t>
    </dgm:pt>
    <dgm:pt modelId="{DBD485DB-6F4D-4A01-980D-54598F7511BD}">
      <dgm:prSet/>
      <dgm:spPr/>
      <dgm:t>
        <a:bodyPr/>
        <a:lstStyle/>
        <a:p>
          <a:pPr rtl="0"/>
          <a:r>
            <a:rPr lang="en-US" smtClean="0"/>
            <a:t>Updated frequently</a:t>
          </a:r>
          <a:endParaRPr lang="en-US"/>
        </a:p>
      </dgm:t>
    </dgm:pt>
    <dgm:pt modelId="{43664C65-3F64-4F14-B3A3-CFD10BE8B1D5}" type="parTrans" cxnId="{E698D25B-17CD-4440-8094-6F80F4219F12}">
      <dgm:prSet/>
      <dgm:spPr/>
      <dgm:t>
        <a:bodyPr/>
        <a:lstStyle/>
        <a:p>
          <a:endParaRPr lang="en-US"/>
        </a:p>
      </dgm:t>
    </dgm:pt>
    <dgm:pt modelId="{36F91BD9-2555-4E9F-B505-158C6E224203}" type="sibTrans" cxnId="{E698D25B-17CD-4440-8094-6F80F4219F12}">
      <dgm:prSet/>
      <dgm:spPr/>
      <dgm:t>
        <a:bodyPr/>
        <a:lstStyle/>
        <a:p>
          <a:endParaRPr lang="en-US"/>
        </a:p>
      </dgm:t>
    </dgm:pt>
    <dgm:pt modelId="{9C135AAE-E03D-419F-B27F-B072BFB55504}">
      <dgm:prSet/>
      <dgm:spPr/>
      <dgm:t>
        <a:bodyPr/>
        <a:lstStyle/>
        <a:p>
          <a:pPr rtl="0"/>
          <a:r>
            <a:rPr lang="en-US" smtClean="0"/>
            <a:t>Automatically pushed to search engines</a:t>
          </a:r>
          <a:endParaRPr lang="en-US"/>
        </a:p>
      </dgm:t>
    </dgm:pt>
    <dgm:pt modelId="{5677DFCD-1BE1-4288-ADB6-763912176B31}" type="parTrans" cxnId="{59C12098-34FE-451F-AF8B-3270637B3449}">
      <dgm:prSet/>
      <dgm:spPr/>
      <dgm:t>
        <a:bodyPr/>
        <a:lstStyle/>
        <a:p>
          <a:endParaRPr lang="en-US"/>
        </a:p>
      </dgm:t>
    </dgm:pt>
    <dgm:pt modelId="{420DBD10-FF55-464E-80DB-D4739A55776B}" type="sibTrans" cxnId="{59C12098-34FE-451F-AF8B-3270637B3449}">
      <dgm:prSet/>
      <dgm:spPr/>
      <dgm:t>
        <a:bodyPr/>
        <a:lstStyle/>
        <a:p>
          <a:endParaRPr lang="en-US"/>
        </a:p>
      </dgm:t>
    </dgm:pt>
    <dgm:pt modelId="{A2A812D5-5344-4BF7-A6A2-CB35E38ECCC1}">
      <dgm:prSet/>
      <dgm:spPr/>
      <dgm:t>
        <a:bodyPr/>
        <a:lstStyle/>
        <a:p>
          <a:pPr rtl="0"/>
          <a:r>
            <a:rPr lang="en-US" smtClean="0"/>
            <a:t>Permanent location on the Internet</a:t>
          </a:r>
          <a:endParaRPr lang="en-US"/>
        </a:p>
      </dgm:t>
    </dgm:pt>
    <dgm:pt modelId="{6079D114-9466-41A9-BB9A-6898D53A5D8D}" type="parTrans" cxnId="{F9A32B3C-8C4A-40E2-ADDC-E3A5705BCDD6}">
      <dgm:prSet/>
      <dgm:spPr/>
      <dgm:t>
        <a:bodyPr/>
        <a:lstStyle/>
        <a:p>
          <a:endParaRPr lang="en-US"/>
        </a:p>
      </dgm:t>
    </dgm:pt>
    <dgm:pt modelId="{E0EDF398-9BEA-4F2B-936F-8DB21085CD29}" type="sibTrans" cxnId="{F9A32B3C-8C4A-40E2-ADDC-E3A5705BCDD6}">
      <dgm:prSet/>
      <dgm:spPr/>
      <dgm:t>
        <a:bodyPr/>
        <a:lstStyle/>
        <a:p>
          <a:endParaRPr lang="en-US"/>
        </a:p>
      </dgm:t>
    </dgm:pt>
    <dgm:pt modelId="{2B8B50C4-4548-4981-A919-23F747FA2A53}">
      <dgm:prSet/>
      <dgm:spPr/>
      <dgm:t>
        <a:bodyPr/>
        <a:lstStyle/>
        <a:p>
          <a:pPr rtl="0"/>
          <a:r>
            <a:rPr lang="en-US" smtClean="0"/>
            <a:t>Uniform resource locator (URL)</a:t>
          </a:r>
          <a:endParaRPr lang="en-US"/>
        </a:p>
      </dgm:t>
    </dgm:pt>
    <dgm:pt modelId="{823BDD27-D25E-46EC-BF4C-FC34F6685EBC}" type="parTrans" cxnId="{D14C67D7-53E7-4482-AC12-B0749164A9F8}">
      <dgm:prSet/>
      <dgm:spPr/>
      <dgm:t>
        <a:bodyPr/>
        <a:lstStyle/>
        <a:p>
          <a:endParaRPr lang="en-US"/>
        </a:p>
      </dgm:t>
    </dgm:pt>
    <dgm:pt modelId="{846E341D-DAAC-4C20-9413-F089E58548FF}" type="sibTrans" cxnId="{D14C67D7-53E7-4482-AC12-B0749164A9F8}">
      <dgm:prSet/>
      <dgm:spPr/>
      <dgm:t>
        <a:bodyPr/>
        <a:lstStyle/>
        <a:p>
          <a:endParaRPr lang="en-US"/>
        </a:p>
      </dgm:t>
    </dgm:pt>
    <dgm:pt modelId="{61FB20B0-B7D0-4E3D-97D5-9CBE6CEC1138}">
      <dgm:prSet/>
      <dgm:spPr/>
      <dgm:t>
        <a:bodyPr/>
        <a:lstStyle/>
        <a:p>
          <a:pPr rtl="0"/>
          <a:r>
            <a:rPr lang="en-US" dirty="0" smtClean="0"/>
            <a:t>Should be easy to remember</a:t>
          </a:r>
          <a:endParaRPr lang="en-US" dirty="0"/>
        </a:p>
      </dgm:t>
    </dgm:pt>
    <dgm:pt modelId="{E00444B0-1161-43DD-B1D3-58968B0D7B7A}" type="parTrans" cxnId="{85B06701-040B-4C8B-993A-75E931A64944}">
      <dgm:prSet/>
      <dgm:spPr/>
      <dgm:t>
        <a:bodyPr/>
        <a:lstStyle/>
        <a:p>
          <a:endParaRPr lang="en-US"/>
        </a:p>
      </dgm:t>
    </dgm:pt>
    <dgm:pt modelId="{0F2FB549-5BA0-4E10-9112-9263942BFB99}" type="sibTrans" cxnId="{85B06701-040B-4C8B-993A-75E931A64944}">
      <dgm:prSet/>
      <dgm:spPr/>
      <dgm:t>
        <a:bodyPr/>
        <a:lstStyle/>
        <a:p>
          <a:endParaRPr lang="en-US"/>
        </a:p>
      </dgm:t>
    </dgm:pt>
    <dgm:pt modelId="{69210FB0-F52C-43C1-8929-04051795601C}">
      <dgm:prSet/>
      <dgm:spPr/>
      <dgm:t>
        <a:bodyPr/>
        <a:lstStyle/>
        <a:p>
          <a:pPr rtl="0"/>
          <a:r>
            <a:rPr lang="en-US" smtClean="0"/>
            <a:t>Sample content</a:t>
          </a:r>
          <a:endParaRPr lang="en-US"/>
        </a:p>
      </dgm:t>
    </dgm:pt>
    <dgm:pt modelId="{FCD276E7-D34F-4624-8DA6-DA393E5D5681}" type="parTrans" cxnId="{7185AA7D-F0EE-4BC9-A411-7277F7510A0F}">
      <dgm:prSet/>
      <dgm:spPr/>
      <dgm:t>
        <a:bodyPr/>
        <a:lstStyle/>
        <a:p>
          <a:endParaRPr lang="en-US"/>
        </a:p>
      </dgm:t>
    </dgm:pt>
    <dgm:pt modelId="{74A78FB9-7942-4A63-8F75-3B845AE678D6}" type="sibTrans" cxnId="{7185AA7D-F0EE-4BC9-A411-7277F7510A0F}">
      <dgm:prSet/>
      <dgm:spPr/>
      <dgm:t>
        <a:bodyPr/>
        <a:lstStyle/>
        <a:p>
          <a:endParaRPr lang="en-US"/>
        </a:p>
      </dgm:t>
    </dgm:pt>
    <dgm:pt modelId="{77C286A9-1EAA-4E40-A9CB-9474413DC418}">
      <dgm:prSet/>
      <dgm:spPr/>
      <dgm:t>
        <a:bodyPr/>
        <a:lstStyle/>
        <a:p>
          <a:pPr rtl="0"/>
          <a:r>
            <a:rPr lang="en-US" dirty="0" smtClean="0"/>
            <a:t>Work experience (e.g., describe what you did in a job)</a:t>
          </a:r>
          <a:endParaRPr lang="en-US" dirty="0"/>
        </a:p>
      </dgm:t>
    </dgm:pt>
    <dgm:pt modelId="{D8C4055F-AB1D-4BD3-BCB5-E85AF4B7D153}" type="parTrans" cxnId="{A9745A2B-AEC5-4B4A-82E7-242A377AEAAA}">
      <dgm:prSet/>
      <dgm:spPr/>
      <dgm:t>
        <a:bodyPr/>
        <a:lstStyle/>
        <a:p>
          <a:endParaRPr lang="en-US"/>
        </a:p>
      </dgm:t>
    </dgm:pt>
    <dgm:pt modelId="{EC64D71E-07AB-4827-9BA7-462364AC6014}" type="sibTrans" cxnId="{A9745A2B-AEC5-4B4A-82E7-242A377AEAAA}">
      <dgm:prSet/>
      <dgm:spPr/>
      <dgm:t>
        <a:bodyPr/>
        <a:lstStyle/>
        <a:p>
          <a:endParaRPr lang="en-US"/>
        </a:p>
      </dgm:t>
    </dgm:pt>
    <dgm:pt modelId="{1F5880A4-9778-4F27-B2D2-6FA91DAA41FB}">
      <dgm:prSet/>
      <dgm:spPr/>
      <dgm:t>
        <a:bodyPr/>
        <a:lstStyle/>
        <a:p>
          <a:pPr rtl="0"/>
          <a:r>
            <a:rPr lang="en-US" dirty="0" smtClean="0"/>
            <a:t>Sample of work (e.g., a PowerPoint of a project)</a:t>
          </a:r>
          <a:endParaRPr lang="en-US" dirty="0"/>
        </a:p>
      </dgm:t>
    </dgm:pt>
    <dgm:pt modelId="{0CB80FB2-2E97-4198-B835-10D1B93DADD2}" type="parTrans" cxnId="{23AEA231-EFBD-4266-85C4-B563D9C6D73E}">
      <dgm:prSet/>
      <dgm:spPr/>
      <dgm:t>
        <a:bodyPr/>
        <a:lstStyle/>
        <a:p>
          <a:endParaRPr lang="en-US"/>
        </a:p>
      </dgm:t>
    </dgm:pt>
    <dgm:pt modelId="{137D8207-B245-4FD7-B361-6D8B1DB60AF6}" type="sibTrans" cxnId="{23AEA231-EFBD-4266-85C4-B563D9C6D73E}">
      <dgm:prSet/>
      <dgm:spPr/>
      <dgm:t>
        <a:bodyPr/>
        <a:lstStyle/>
        <a:p>
          <a:endParaRPr lang="en-US"/>
        </a:p>
      </dgm:t>
    </dgm:pt>
    <dgm:pt modelId="{C1EADFC3-94DF-4623-865C-9A74A4EECF0F}">
      <dgm:prSet/>
      <dgm:spPr/>
      <dgm:t>
        <a:bodyPr/>
        <a:lstStyle/>
        <a:p>
          <a:pPr rtl="0"/>
          <a:r>
            <a:rPr lang="en-US" dirty="0" smtClean="0"/>
            <a:t>Interests or volunteer work (help others see you as a well-rounded person)</a:t>
          </a:r>
          <a:endParaRPr lang="en-US" dirty="0"/>
        </a:p>
      </dgm:t>
    </dgm:pt>
    <dgm:pt modelId="{C7BE5758-54BD-4012-BA0D-F5B9770E485B}" type="parTrans" cxnId="{2E07800E-7249-4E47-BC02-3AE92407FFCE}">
      <dgm:prSet/>
      <dgm:spPr/>
      <dgm:t>
        <a:bodyPr/>
        <a:lstStyle/>
        <a:p>
          <a:endParaRPr lang="en-US"/>
        </a:p>
      </dgm:t>
    </dgm:pt>
    <dgm:pt modelId="{70F0E4D5-EBA5-4FEB-B977-41ED7E3E6EFF}" type="sibTrans" cxnId="{2E07800E-7249-4E47-BC02-3AE92407FFCE}">
      <dgm:prSet/>
      <dgm:spPr/>
      <dgm:t>
        <a:bodyPr/>
        <a:lstStyle/>
        <a:p>
          <a:endParaRPr lang="en-US"/>
        </a:p>
      </dgm:t>
    </dgm:pt>
    <dgm:pt modelId="{5453DE36-373D-4FA7-8F15-9519773418FC}">
      <dgm:prSet/>
      <dgm:spPr/>
      <dgm:t>
        <a:bodyPr/>
        <a:lstStyle/>
        <a:p>
          <a:pPr rtl="0"/>
          <a:r>
            <a:rPr lang="en-US" smtClean="0"/>
            <a:t>Pictures that highlight the above (e.g., a picture at work)</a:t>
          </a:r>
          <a:endParaRPr lang="en-US"/>
        </a:p>
      </dgm:t>
    </dgm:pt>
    <dgm:pt modelId="{AAA920EC-4FE9-4678-B746-B2E20E898B09}" type="parTrans" cxnId="{9F13E9F8-D0C2-475D-913C-BD10AF70A321}">
      <dgm:prSet/>
      <dgm:spPr/>
      <dgm:t>
        <a:bodyPr/>
        <a:lstStyle/>
        <a:p>
          <a:endParaRPr lang="en-US"/>
        </a:p>
      </dgm:t>
    </dgm:pt>
    <dgm:pt modelId="{5D41B14A-007D-4353-95CB-1451F505CE37}" type="sibTrans" cxnId="{9F13E9F8-D0C2-475D-913C-BD10AF70A321}">
      <dgm:prSet/>
      <dgm:spPr/>
      <dgm:t>
        <a:bodyPr/>
        <a:lstStyle/>
        <a:p>
          <a:endParaRPr lang="en-US"/>
        </a:p>
      </dgm:t>
    </dgm:pt>
    <dgm:pt modelId="{C919CD82-1012-4B78-B3C5-AD55C15892B8}">
      <dgm:prSet/>
      <dgm:spPr/>
      <dgm:t>
        <a:bodyPr/>
        <a:lstStyle/>
        <a:p>
          <a:pPr rtl="0"/>
          <a:r>
            <a:rPr lang="en-US" dirty="0" smtClean="0"/>
            <a:t>SEO</a:t>
          </a:r>
          <a:endParaRPr lang="en-US" dirty="0"/>
        </a:p>
      </dgm:t>
    </dgm:pt>
    <dgm:pt modelId="{B1471E4D-2EFE-4765-A027-C0B3DB878203}" type="parTrans" cxnId="{910FCB33-B46C-429D-BC75-13427BBEB9D0}">
      <dgm:prSet/>
      <dgm:spPr/>
      <dgm:t>
        <a:bodyPr/>
        <a:lstStyle/>
        <a:p>
          <a:endParaRPr lang="en-US"/>
        </a:p>
      </dgm:t>
    </dgm:pt>
    <dgm:pt modelId="{10AB4780-D63C-4200-A8EF-122C481138AE}" type="sibTrans" cxnId="{910FCB33-B46C-429D-BC75-13427BBEB9D0}">
      <dgm:prSet/>
      <dgm:spPr/>
      <dgm:t>
        <a:bodyPr/>
        <a:lstStyle/>
        <a:p>
          <a:endParaRPr lang="en-US"/>
        </a:p>
      </dgm:t>
    </dgm:pt>
    <dgm:pt modelId="{0D772B73-D1D9-4CFD-9A8B-D78BADA7C228}">
      <dgm:prSet/>
      <dgm:spPr/>
      <dgm:t>
        <a:bodyPr/>
        <a:lstStyle/>
        <a:p>
          <a:pPr rtl="0"/>
          <a:r>
            <a:rPr lang="en-US" dirty="0" smtClean="0"/>
            <a:t>Student theme is Search Engine Optimized (SEO)</a:t>
          </a:r>
          <a:endParaRPr lang="en-US" dirty="0"/>
        </a:p>
      </dgm:t>
    </dgm:pt>
    <dgm:pt modelId="{97D65105-1B15-45D4-9D38-3EEBCAE9B54B}" type="parTrans" cxnId="{CF153278-B91E-43C2-8881-D51CBCB82EB8}">
      <dgm:prSet/>
      <dgm:spPr/>
      <dgm:t>
        <a:bodyPr/>
        <a:lstStyle/>
        <a:p>
          <a:endParaRPr lang="en-US"/>
        </a:p>
      </dgm:t>
    </dgm:pt>
    <dgm:pt modelId="{C1A1D4C5-D12C-4E04-A06D-DCC0AF6F725D}" type="sibTrans" cxnId="{CF153278-B91E-43C2-8881-D51CBCB82EB8}">
      <dgm:prSet/>
      <dgm:spPr/>
      <dgm:t>
        <a:bodyPr/>
        <a:lstStyle/>
        <a:p>
          <a:endParaRPr lang="en-US"/>
        </a:p>
      </dgm:t>
    </dgm:pt>
    <dgm:pt modelId="{306F5523-3870-4D0B-BC22-95ADC72EDF6D}">
      <dgm:prSet/>
      <dgm:spPr/>
      <dgm:t>
        <a:bodyPr/>
        <a:lstStyle/>
        <a:p>
          <a:pPr rtl="0"/>
          <a:r>
            <a:rPr lang="en-US" dirty="0" smtClean="0"/>
            <a:t>Software automatically pushes content to search engines</a:t>
          </a:r>
          <a:endParaRPr lang="en-US" dirty="0"/>
        </a:p>
      </dgm:t>
    </dgm:pt>
    <dgm:pt modelId="{12C19FD0-3523-441A-8A6A-B2A0993EA6EA}" type="parTrans" cxnId="{2132F689-9DB6-4692-B71B-326503A28588}">
      <dgm:prSet/>
      <dgm:spPr/>
      <dgm:t>
        <a:bodyPr/>
        <a:lstStyle/>
        <a:p>
          <a:endParaRPr lang="en-US"/>
        </a:p>
      </dgm:t>
    </dgm:pt>
    <dgm:pt modelId="{7C4E8C0B-6D18-472E-BEDF-282C33BB93FA}" type="sibTrans" cxnId="{2132F689-9DB6-4692-B71B-326503A28588}">
      <dgm:prSet/>
      <dgm:spPr/>
      <dgm:t>
        <a:bodyPr/>
        <a:lstStyle/>
        <a:p>
          <a:endParaRPr lang="en-US"/>
        </a:p>
      </dgm:t>
    </dgm:pt>
    <dgm:pt modelId="{9D5926C6-C862-4497-890D-354CB93B97AC}" type="pres">
      <dgm:prSet presAssocID="{E97154E5-B8BC-4355-AB3D-80139837C6BA}" presName="linear" presStyleCnt="0">
        <dgm:presLayoutVars>
          <dgm:animLvl val="lvl"/>
          <dgm:resizeHandles val="exact"/>
        </dgm:presLayoutVars>
      </dgm:prSet>
      <dgm:spPr/>
      <dgm:t>
        <a:bodyPr/>
        <a:lstStyle/>
        <a:p>
          <a:endParaRPr lang="en-US"/>
        </a:p>
      </dgm:t>
    </dgm:pt>
    <dgm:pt modelId="{7367EEB9-EED3-410B-ADE2-64A8B94A182C}" type="pres">
      <dgm:prSet presAssocID="{19E07B97-155E-4DAE-AE0F-CE9AAB74732E}" presName="parentText" presStyleLbl="node1" presStyleIdx="0" presStyleCnt="4">
        <dgm:presLayoutVars>
          <dgm:chMax val="0"/>
          <dgm:bulletEnabled val="1"/>
        </dgm:presLayoutVars>
      </dgm:prSet>
      <dgm:spPr/>
      <dgm:t>
        <a:bodyPr/>
        <a:lstStyle/>
        <a:p>
          <a:endParaRPr lang="en-US"/>
        </a:p>
      </dgm:t>
    </dgm:pt>
    <dgm:pt modelId="{C1B025CD-EB05-403F-A58D-ED7E25E40CBD}" type="pres">
      <dgm:prSet presAssocID="{19E07B97-155E-4DAE-AE0F-CE9AAB74732E}" presName="childText" presStyleLbl="revTx" presStyleIdx="0" presStyleCnt="4">
        <dgm:presLayoutVars>
          <dgm:bulletEnabled val="1"/>
        </dgm:presLayoutVars>
      </dgm:prSet>
      <dgm:spPr/>
      <dgm:t>
        <a:bodyPr/>
        <a:lstStyle/>
        <a:p>
          <a:endParaRPr lang="en-US"/>
        </a:p>
      </dgm:t>
    </dgm:pt>
    <dgm:pt modelId="{88E98453-1183-47D9-B198-366E4C38EFCF}" type="pres">
      <dgm:prSet presAssocID="{A2A812D5-5344-4BF7-A6A2-CB35E38ECCC1}" presName="parentText" presStyleLbl="node1" presStyleIdx="1" presStyleCnt="4">
        <dgm:presLayoutVars>
          <dgm:chMax val="0"/>
          <dgm:bulletEnabled val="1"/>
        </dgm:presLayoutVars>
      </dgm:prSet>
      <dgm:spPr/>
      <dgm:t>
        <a:bodyPr/>
        <a:lstStyle/>
        <a:p>
          <a:endParaRPr lang="en-US"/>
        </a:p>
      </dgm:t>
    </dgm:pt>
    <dgm:pt modelId="{EB356F00-B7F6-4165-914C-74A5C1316442}" type="pres">
      <dgm:prSet presAssocID="{A2A812D5-5344-4BF7-A6A2-CB35E38ECCC1}" presName="childText" presStyleLbl="revTx" presStyleIdx="1" presStyleCnt="4">
        <dgm:presLayoutVars>
          <dgm:bulletEnabled val="1"/>
        </dgm:presLayoutVars>
      </dgm:prSet>
      <dgm:spPr/>
      <dgm:t>
        <a:bodyPr/>
        <a:lstStyle/>
        <a:p>
          <a:endParaRPr lang="en-US"/>
        </a:p>
      </dgm:t>
    </dgm:pt>
    <dgm:pt modelId="{51FAA301-AC89-4406-AAED-9008CAB9F248}" type="pres">
      <dgm:prSet presAssocID="{C919CD82-1012-4B78-B3C5-AD55C15892B8}" presName="parentText" presStyleLbl="node1" presStyleIdx="2" presStyleCnt="4">
        <dgm:presLayoutVars>
          <dgm:chMax val="0"/>
          <dgm:bulletEnabled val="1"/>
        </dgm:presLayoutVars>
      </dgm:prSet>
      <dgm:spPr/>
      <dgm:t>
        <a:bodyPr/>
        <a:lstStyle/>
        <a:p>
          <a:endParaRPr lang="en-US"/>
        </a:p>
      </dgm:t>
    </dgm:pt>
    <dgm:pt modelId="{992AF702-DF76-4FDC-A3DD-023F1FE8C8FD}" type="pres">
      <dgm:prSet presAssocID="{C919CD82-1012-4B78-B3C5-AD55C15892B8}" presName="childText" presStyleLbl="revTx" presStyleIdx="2" presStyleCnt="4">
        <dgm:presLayoutVars>
          <dgm:bulletEnabled val="1"/>
        </dgm:presLayoutVars>
      </dgm:prSet>
      <dgm:spPr/>
      <dgm:t>
        <a:bodyPr/>
        <a:lstStyle/>
        <a:p>
          <a:endParaRPr lang="en-US"/>
        </a:p>
      </dgm:t>
    </dgm:pt>
    <dgm:pt modelId="{1400967C-3F60-4724-AB2B-2BCA1627E247}" type="pres">
      <dgm:prSet presAssocID="{69210FB0-F52C-43C1-8929-04051795601C}" presName="parentText" presStyleLbl="node1" presStyleIdx="3" presStyleCnt="4">
        <dgm:presLayoutVars>
          <dgm:chMax val="0"/>
          <dgm:bulletEnabled val="1"/>
        </dgm:presLayoutVars>
      </dgm:prSet>
      <dgm:spPr/>
      <dgm:t>
        <a:bodyPr/>
        <a:lstStyle/>
        <a:p>
          <a:endParaRPr lang="en-US"/>
        </a:p>
      </dgm:t>
    </dgm:pt>
    <dgm:pt modelId="{02EED681-C7F0-4D16-B23F-B0DD825CE3C9}" type="pres">
      <dgm:prSet presAssocID="{69210FB0-F52C-43C1-8929-04051795601C}" presName="childText" presStyleLbl="revTx" presStyleIdx="3" presStyleCnt="4">
        <dgm:presLayoutVars>
          <dgm:bulletEnabled val="1"/>
        </dgm:presLayoutVars>
      </dgm:prSet>
      <dgm:spPr/>
      <dgm:t>
        <a:bodyPr/>
        <a:lstStyle/>
        <a:p>
          <a:endParaRPr lang="en-US"/>
        </a:p>
      </dgm:t>
    </dgm:pt>
  </dgm:ptLst>
  <dgm:cxnLst>
    <dgm:cxn modelId="{9F13E9F8-D0C2-475D-913C-BD10AF70A321}" srcId="{69210FB0-F52C-43C1-8929-04051795601C}" destId="{5453DE36-373D-4FA7-8F15-9519773418FC}" srcOrd="3" destOrd="0" parTransId="{AAA920EC-4FE9-4678-B746-B2E20E898B09}" sibTransId="{5D41B14A-007D-4353-95CB-1451F505CE37}"/>
    <dgm:cxn modelId="{3022D624-36E9-4A83-AA66-B448D439BEF1}" srcId="{E97154E5-B8BC-4355-AB3D-80139837C6BA}" destId="{19E07B97-155E-4DAE-AE0F-CE9AAB74732E}" srcOrd="0" destOrd="0" parTransId="{E4A80E9A-005D-47E4-BC91-F67BAE920FC6}" sibTransId="{572506D2-3FCA-4A03-877C-240536ADC5F6}"/>
    <dgm:cxn modelId="{5860798B-A3AC-41B9-A6B1-436E291C21FB}" type="presOf" srcId="{9C135AAE-E03D-419F-B27F-B072BFB55504}" destId="{C1B025CD-EB05-403F-A58D-ED7E25E40CBD}" srcOrd="0" destOrd="2" presId="urn:microsoft.com/office/officeart/2005/8/layout/vList2"/>
    <dgm:cxn modelId="{910FCB33-B46C-429D-BC75-13427BBEB9D0}" srcId="{E97154E5-B8BC-4355-AB3D-80139837C6BA}" destId="{C919CD82-1012-4B78-B3C5-AD55C15892B8}" srcOrd="2" destOrd="0" parTransId="{B1471E4D-2EFE-4765-A027-C0B3DB878203}" sibTransId="{10AB4780-D63C-4200-A8EF-122C481138AE}"/>
    <dgm:cxn modelId="{A9745A2B-AEC5-4B4A-82E7-242A377AEAAA}" srcId="{69210FB0-F52C-43C1-8929-04051795601C}" destId="{77C286A9-1EAA-4E40-A9CB-9474413DC418}" srcOrd="0" destOrd="0" parTransId="{D8C4055F-AB1D-4BD3-BCB5-E85AF4B7D153}" sibTransId="{EC64D71E-07AB-4827-9BA7-462364AC6014}"/>
    <dgm:cxn modelId="{F495961F-70DB-439B-8BE7-A19F8BE2BEDC}" type="presOf" srcId="{E97154E5-B8BC-4355-AB3D-80139837C6BA}" destId="{9D5926C6-C862-4497-890D-354CB93B97AC}" srcOrd="0" destOrd="0" presId="urn:microsoft.com/office/officeart/2005/8/layout/vList2"/>
    <dgm:cxn modelId="{F9A32B3C-8C4A-40E2-ADDC-E3A5705BCDD6}" srcId="{E97154E5-B8BC-4355-AB3D-80139837C6BA}" destId="{A2A812D5-5344-4BF7-A6A2-CB35E38ECCC1}" srcOrd="1" destOrd="0" parTransId="{6079D114-9466-41A9-BB9A-6898D53A5D8D}" sibTransId="{E0EDF398-9BEA-4F2B-936F-8DB21085CD29}"/>
    <dgm:cxn modelId="{2132F689-9DB6-4692-B71B-326503A28588}" srcId="{C919CD82-1012-4B78-B3C5-AD55C15892B8}" destId="{306F5523-3870-4D0B-BC22-95ADC72EDF6D}" srcOrd="1" destOrd="0" parTransId="{12C19FD0-3523-441A-8A6A-B2A0993EA6EA}" sibTransId="{7C4E8C0B-6D18-472E-BEDF-282C33BB93FA}"/>
    <dgm:cxn modelId="{23AEA231-EFBD-4266-85C4-B563D9C6D73E}" srcId="{69210FB0-F52C-43C1-8929-04051795601C}" destId="{1F5880A4-9778-4F27-B2D2-6FA91DAA41FB}" srcOrd="1" destOrd="0" parTransId="{0CB80FB2-2E97-4198-B835-10D1B93DADD2}" sibTransId="{137D8207-B245-4FD7-B361-6D8B1DB60AF6}"/>
    <dgm:cxn modelId="{C3A5BA51-E46D-41BF-B99C-108C9591FF00}" type="presOf" srcId="{1F5880A4-9778-4F27-B2D2-6FA91DAA41FB}" destId="{02EED681-C7F0-4D16-B23F-B0DD825CE3C9}" srcOrd="0" destOrd="1" presId="urn:microsoft.com/office/officeart/2005/8/layout/vList2"/>
    <dgm:cxn modelId="{7185AA7D-F0EE-4BC9-A411-7277F7510A0F}" srcId="{E97154E5-B8BC-4355-AB3D-80139837C6BA}" destId="{69210FB0-F52C-43C1-8929-04051795601C}" srcOrd="3" destOrd="0" parTransId="{FCD276E7-D34F-4624-8DA6-DA393E5D5681}" sibTransId="{74A78FB9-7942-4A63-8F75-3B845AE678D6}"/>
    <dgm:cxn modelId="{DC9C847D-4812-40AB-805F-27069E428AB7}" type="presOf" srcId="{DBD485DB-6F4D-4A01-980D-54598F7511BD}" destId="{C1B025CD-EB05-403F-A58D-ED7E25E40CBD}" srcOrd="0" destOrd="1" presId="urn:microsoft.com/office/officeart/2005/8/layout/vList2"/>
    <dgm:cxn modelId="{D14C67D7-53E7-4482-AC12-B0749164A9F8}" srcId="{A2A812D5-5344-4BF7-A6A2-CB35E38ECCC1}" destId="{2B8B50C4-4548-4981-A919-23F747FA2A53}" srcOrd="0" destOrd="0" parTransId="{823BDD27-D25E-46EC-BF4C-FC34F6685EBC}" sibTransId="{846E341D-DAAC-4C20-9413-F089E58548FF}"/>
    <dgm:cxn modelId="{59C12098-34FE-451F-AF8B-3270637B3449}" srcId="{19E07B97-155E-4DAE-AE0F-CE9AAB74732E}" destId="{9C135AAE-E03D-419F-B27F-B072BFB55504}" srcOrd="2" destOrd="0" parTransId="{5677DFCD-1BE1-4288-ADB6-763912176B31}" sibTransId="{420DBD10-FF55-464E-80DB-D4739A55776B}"/>
    <dgm:cxn modelId="{2E07800E-7249-4E47-BC02-3AE92407FFCE}" srcId="{69210FB0-F52C-43C1-8929-04051795601C}" destId="{C1EADFC3-94DF-4623-865C-9A74A4EECF0F}" srcOrd="2" destOrd="0" parTransId="{C7BE5758-54BD-4012-BA0D-F5B9770E485B}" sibTransId="{70F0E4D5-EBA5-4FEB-B977-41ED7E3E6EFF}"/>
    <dgm:cxn modelId="{E6C7B35A-CEB8-4C8E-9351-CA8AFF44F5A3}" type="presOf" srcId="{61FB20B0-B7D0-4E3D-97D5-9CBE6CEC1138}" destId="{EB356F00-B7F6-4165-914C-74A5C1316442}" srcOrd="0" destOrd="1" presId="urn:microsoft.com/office/officeart/2005/8/layout/vList2"/>
    <dgm:cxn modelId="{78D4F367-E2AF-447F-AB5F-AE5976EBE353}" type="presOf" srcId="{C919CD82-1012-4B78-B3C5-AD55C15892B8}" destId="{51FAA301-AC89-4406-AAED-9008CAB9F248}" srcOrd="0" destOrd="0" presId="urn:microsoft.com/office/officeart/2005/8/layout/vList2"/>
    <dgm:cxn modelId="{F9AC70AD-9561-4659-8A57-67B9A13B5115}" type="presOf" srcId="{C1EADFC3-94DF-4623-865C-9A74A4EECF0F}" destId="{02EED681-C7F0-4D16-B23F-B0DD825CE3C9}" srcOrd="0" destOrd="2" presId="urn:microsoft.com/office/officeart/2005/8/layout/vList2"/>
    <dgm:cxn modelId="{24D67520-6506-42DE-B31D-FC6F9AC51161}" type="presOf" srcId="{A2A812D5-5344-4BF7-A6A2-CB35E38ECCC1}" destId="{88E98453-1183-47D9-B198-366E4C38EFCF}" srcOrd="0" destOrd="0" presId="urn:microsoft.com/office/officeart/2005/8/layout/vList2"/>
    <dgm:cxn modelId="{BF0EFA94-FDF1-4DF3-A2D6-0C93006F637D}" type="presOf" srcId="{77C286A9-1EAA-4E40-A9CB-9474413DC418}" destId="{02EED681-C7F0-4D16-B23F-B0DD825CE3C9}" srcOrd="0" destOrd="0" presId="urn:microsoft.com/office/officeart/2005/8/layout/vList2"/>
    <dgm:cxn modelId="{98F21713-610E-420B-A3AA-4A96D26C5B45}" type="presOf" srcId="{19E07B97-155E-4DAE-AE0F-CE9AAB74732E}" destId="{7367EEB9-EED3-410B-ADE2-64A8B94A182C}" srcOrd="0" destOrd="0" presId="urn:microsoft.com/office/officeart/2005/8/layout/vList2"/>
    <dgm:cxn modelId="{31311736-D3C3-4ECA-B2E5-34C9B36065AF}" type="presOf" srcId="{69210FB0-F52C-43C1-8929-04051795601C}" destId="{1400967C-3F60-4724-AB2B-2BCA1627E247}" srcOrd="0" destOrd="0" presId="urn:microsoft.com/office/officeart/2005/8/layout/vList2"/>
    <dgm:cxn modelId="{5DE0BE56-42BE-465C-A45A-8E757A9A49DE}" type="presOf" srcId="{306F5523-3870-4D0B-BC22-95ADC72EDF6D}" destId="{992AF702-DF76-4FDC-A3DD-023F1FE8C8FD}" srcOrd="0" destOrd="1" presId="urn:microsoft.com/office/officeart/2005/8/layout/vList2"/>
    <dgm:cxn modelId="{E698D25B-17CD-4440-8094-6F80F4219F12}" srcId="{19E07B97-155E-4DAE-AE0F-CE9AAB74732E}" destId="{DBD485DB-6F4D-4A01-980D-54598F7511BD}" srcOrd="1" destOrd="0" parTransId="{43664C65-3F64-4F14-B3A3-CFD10BE8B1D5}" sibTransId="{36F91BD9-2555-4E9F-B505-158C6E224203}"/>
    <dgm:cxn modelId="{372A3B26-1E42-48F4-916D-A16961E89281}" type="presOf" srcId="{0D772B73-D1D9-4CFD-9A8B-D78BADA7C228}" destId="{992AF702-DF76-4FDC-A3DD-023F1FE8C8FD}" srcOrd="0" destOrd="0" presId="urn:microsoft.com/office/officeart/2005/8/layout/vList2"/>
    <dgm:cxn modelId="{94031355-A58C-4C7D-8556-413AA1372500}" type="presOf" srcId="{30B3782D-1116-42D8-8CC1-0486C3D2F85B}" destId="{C1B025CD-EB05-403F-A58D-ED7E25E40CBD}" srcOrd="0" destOrd="0" presId="urn:microsoft.com/office/officeart/2005/8/layout/vList2"/>
    <dgm:cxn modelId="{47F40A7A-5A4E-4628-B587-2A7F81CA81E6}" type="presOf" srcId="{5453DE36-373D-4FA7-8F15-9519773418FC}" destId="{02EED681-C7F0-4D16-B23F-B0DD825CE3C9}" srcOrd="0" destOrd="3" presId="urn:microsoft.com/office/officeart/2005/8/layout/vList2"/>
    <dgm:cxn modelId="{85B06701-040B-4C8B-993A-75E931A64944}" srcId="{A2A812D5-5344-4BF7-A6A2-CB35E38ECCC1}" destId="{61FB20B0-B7D0-4E3D-97D5-9CBE6CEC1138}" srcOrd="1" destOrd="0" parTransId="{E00444B0-1161-43DD-B1D3-58968B0D7B7A}" sibTransId="{0F2FB549-5BA0-4E10-9112-9263942BFB99}"/>
    <dgm:cxn modelId="{CF153278-B91E-43C2-8881-D51CBCB82EB8}" srcId="{C919CD82-1012-4B78-B3C5-AD55C15892B8}" destId="{0D772B73-D1D9-4CFD-9A8B-D78BADA7C228}" srcOrd="0" destOrd="0" parTransId="{97D65105-1B15-45D4-9D38-3EEBCAE9B54B}" sibTransId="{C1A1D4C5-D12C-4E04-A06D-DCC0AF6F725D}"/>
    <dgm:cxn modelId="{B2EB38CF-1816-4E38-A4F1-369EF384EDDA}" type="presOf" srcId="{2B8B50C4-4548-4981-A919-23F747FA2A53}" destId="{EB356F00-B7F6-4165-914C-74A5C1316442}" srcOrd="0" destOrd="0" presId="urn:microsoft.com/office/officeart/2005/8/layout/vList2"/>
    <dgm:cxn modelId="{AFACE0D5-F7FC-48DC-88DF-EDE96DFC8641}" srcId="{19E07B97-155E-4DAE-AE0F-CE9AAB74732E}" destId="{30B3782D-1116-42D8-8CC1-0486C3D2F85B}" srcOrd="0" destOrd="0" parTransId="{A1959E27-F0E6-4488-B54A-37FB381C9715}" sibTransId="{8CD402D6-1468-4CF7-A5D3-666461A9442D}"/>
    <dgm:cxn modelId="{F039EEE5-502C-4D99-9CB8-1A6970329529}" type="presParOf" srcId="{9D5926C6-C862-4497-890D-354CB93B97AC}" destId="{7367EEB9-EED3-410B-ADE2-64A8B94A182C}" srcOrd="0" destOrd="0" presId="urn:microsoft.com/office/officeart/2005/8/layout/vList2"/>
    <dgm:cxn modelId="{F0D8CFDE-8364-442C-A159-5897BA25293C}" type="presParOf" srcId="{9D5926C6-C862-4497-890D-354CB93B97AC}" destId="{C1B025CD-EB05-403F-A58D-ED7E25E40CBD}" srcOrd="1" destOrd="0" presId="urn:microsoft.com/office/officeart/2005/8/layout/vList2"/>
    <dgm:cxn modelId="{FBF36569-DBD4-4E03-97DB-48A29EE0CC92}" type="presParOf" srcId="{9D5926C6-C862-4497-890D-354CB93B97AC}" destId="{88E98453-1183-47D9-B198-366E4C38EFCF}" srcOrd="2" destOrd="0" presId="urn:microsoft.com/office/officeart/2005/8/layout/vList2"/>
    <dgm:cxn modelId="{C75C88DF-815F-46A6-846B-C4F3814660FE}" type="presParOf" srcId="{9D5926C6-C862-4497-890D-354CB93B97AC}" destId="{EB356F00-B7F6-4165-914C-74A5C1316442}" srcOrd="3" destOrd="0" presId="urn:microsoft.com/office/officeart/2005/8/layout/vList2"/>
    <dgm:cxn modelId="{D5A33B3F-119A-4067-B0D7-9E0A1A12A6EC}" type="presParOf" srcId="{9D5926C6-C862-4497-890D-354CB93B97AC}" destId="{51FAA301-AC89-4406-AAED-9008CAB9F248}" srcOrd="4" destOrd="0" presId="urn:microsoft.com/office/officeart/2005/8/layout/vList2"/>
    <dgm:cxn modelId="{52152AF4-B583-46DF-A501-0D5949F14F30}" type="presParOf" srcId="{9D5926C6-C862-4497-890D-354CB93B97AC}" destId="{992AF702-DF76-4FDC-A3DD-023F1FE8C8FD}" srcOrd="5" destOrd="0" presId="urn:microsoft.com/office/officeart/2005/8/layout/vList2"/>
    <dgm:cxn modelId="{75C8BD71-5BA7-4A57-91BB-8843A6015396}" type="presParOf" srcId="{9D5926C6-C862-4497-890D-354CB93B97AC}" destId="{1400967C-3F60-4724-AB2B-2BCA1627E247}" srcOrd="6" destOrd="0" presId="urn:microsoft.com/office/officeart/2005/8/layout/vList2"/>
    <dgm:cxn modelId="{A4F93564-8686-40FB-9549-9547405B6351}" type="presParOf" srcId="{9D5926C6-C862-4497-890D-354CB93B97AC}" destId="{02EED681-C7F0-4D16-B23F-B0DD825CE3C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88C968-1B9B-41A2-B971-9065C3B1D7C3}"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en-US"/>
        </a:p>
      </dgm:t>
    </dgm:pt>
    <dgm:pt modelId="{6084F67C-2D9B-430C-AE17-B3CBA5AD2194}">
      <dgm:prSet/>
      <dgm:spPr/>
      <dgm:t>
        <a:bodyPr/>
        <a:lstStyle/>
        <a:p>
          <a:pPr rtl="0"/>
          <a:r>
            <a:rPr lang="en-US" smtClean="0"/>
            <a:t>DO’S</a:t>
          </a:r>
          <a:endParaRPr lang="en-US"/>
        </a:p>
      </dgm:t>
    </dgm:pt>
    <dgm:pt modelId="{CD484DE4-CB1D-4202-8BCC-FEA53F5A90A9}" type="parTrans" cxnId="{7B43D4BF-FD84-4268-8E96-58DEA515ADE5}">
      <dgm:prSet/>
      <dgm:spPr/>
      <dgm:t>
        <a:bodyPr/>
        <a:lstStyle/>
        <a:p>
          <a:endParaRPr lang="en-US"/>
        </a:p>
      </dgm:t>
    </dgm:pt>
    <dgm:pt modelId="{606A9290-B55F-4AB6-8C99-ABE0ECF1A396}" type="sibTrans" cxnId="{7B43D4BF-FD84-4268-8E96-58DEA515ADE5}">
      <dgm:prSet/>
      <dgm:spPr/>
      <dgm:t>
        <a:bodyPr/>
        <a:lstStyle/>
        <a:p>
          <a:endParaRPr lang="en-US"/>
        </a:p>
      </dgm:t>
    </dgm:pt>
    <dgm:pt modelId="{946D049D-16D4-4638-B68D-C4E205D73E9D}">
      <dgm:prSet/>
      <dgm:spPr/>
      <dgm:t>
        <a:bodyPr/>
        <a:lstStyle/>
        <a:p>
          <a:pPr rtl="0"/>
          <a:r>
            <a:rPr lang="en-US" dirty="0" smtClean="0"/>
            <a:t>Help Google: Include full name in the site title. </a:t>
          </a:r>
          <a:endParaRPr lang="en-US" dirty="0"/>
        </a:p>
      </dgm:t>
    </dgm:pt>
    <dgm:pt modelId="{76A0F5B9-F965-4747-BC9C-36CED121D7DB}" type="parTrans" cxnId="{68A05056-B871-4079-AB3F-DD827EB52233}">
      <dgm:prSet/>
      <dgm:spPr/>
      <dgm:t>
        <a:bodyPr/>
        <a:lstStyle/>
        <a:p>
          <a:endParaRPr lang="en-US"/>
        </a:p>
      </dgm:t>
    </dgm:pt>
    <dgm:pt modelId="{747157DB-FB87-4921-A135-F13ED21423A5}" type="sibTrans" cxnId="{68A05056-B871-4079-AB3F-DD827EB52233}">
      <dgm:prSet/>
      <dgm:spPr/>
      <dgm:t>
        <a:bodyPr/>
        <a:lstStyle/>
        <a:p>
          <a:endParaRPr lang="en-US"/>
        </a:p>
      </dgm:t>
    </dgm:pt>
    <dgm:pt modelId="{47014B10-44FE-43FA-948D-AA0AA47DCAFA}">
      <dgm:prSet/>
      <dgm:spPr/>
      <dgm:t>
        <a:bodyPr/>
        <a:lstStyle/>
        <a:p>
          <a:pPr rtl="0"/>
          <a:r>
            <a:rPr lang="en-US" dirty="0" smtClean="0"/>
            <a:t>Sample work. This is your digital portfolio!</a:t>
          </a:r>
          <a:endParaRPr lang="en-US" dirty="0"/>
        </a:p>
      </dgm:t>
    </dgm:pt>
    <dgm:pt modelId="{D7ADCB3C-A983-4F3D-97CB-6414AFD813AB}" type="parTrans" cxnId="{53FF85B5-7E28-4261-9AD2-74F8C897634B}">
      <dgm:prSet/>
      <dgm:spPr/>
      <dgm:t>
        <a:bodyPr/>
        <a:lstStyle/>
        <a:p>
          <a:endParaRPr lang="en-US"/>
        </a:p>
      </dgm:t>
    </dgm:pt>
    <dgm:pt modelId="{3DEEE4E7-4D9A-4C6C-A661-9778F0804CC1}" type="sibTrans" cxnId="{53FF85B5-7E28-4261-9AD2-74F8C897634B}">
      <dgm:prSet/>
      <dgm:spPr/>
      <dgm:t>
        <a:bodyPr/>
        <a:lstStyle/>
        <a:p>
          <a:endParaRPr lang="en-US"/>
        </a:p>
      </dgm:t>
    </dgm:pt>
    <dgm:pt modelId="{503D9B30-348F-41C8-908F-761B46AAA7A6}">
      <dgm:prSet/>
      <dgm:spPr/>
      <dgm:t>
        <a:bodyPr/>
        <a:lstStyle/>
        <a:p>
          <a:pPr rtl="0"/>
          <a:r>
            <a:rPr lang="en-US" dirty="0" smtClean="0"/>
            <a:t>Describe work experience.</a:t>
          </a:r>
          <a:endParaRPr lang="en-US" dirty="0"/>
        </a:p>
      </dgm:t>
    </dgm:pt>
    <dgm:pt modelId="{0F0D75CC-247D-441C-8BFD-B9A4ACBA6987}" type="parTrans" cxnId="{2EB7C62E-318E-4C80-8D73-DF66CACABA06}">
      <dgm:prSet/>
      <dgm:spPr/>
      <dgm:t>
        <a:bodyPr/>
        <a:lstStyle/>
        <a:p>
          <a:endParaRPr lang="en-US"/>
        </a:p>
      </dgm:t>
    </dgm:pt>
    <dgm:pt modelId="{B8C3B53C-B4C0-4966-8ECC-716747E1698A}" type="sibTrans" cxnId="{2EB7C62E-318E-4C80-8D73-DF66CACABA06}">
      <dgm:prSet/>
      <dgm:spPr/>
      <dgm:t>
        <a:bodyPr/>
        <a:lstStyle/>
        <a:p>
          <a:endParaRPr lang="en-US"/>
        </a:p>
      </dgm:t>
    </dgm:pt>
    <dgm:pt modelId="{7BDAA1AC-3859-4EAC-B9C3-2759D0BEDD10}">
      <dgm:prSet/>
      <dgm:spPr/>
      <dgm:t>
        <a:bodyPr/>
        <a:lstStyle/>
        <a:p>
          <a:pPr rtl="0"/>
          <a:r>
            <a:rPr lang="en-US" dirty="0" smtClean="0"/>
            <a:t>Involvement in non-profits.</a:t>
          </a:r>
          <a:endParaRPr lang="en-US" dirty="0"/>
        </a:p>
      </dgm:t>
    </dgm:pt>
    <dgm:pt modelId="{BDAD8BCD-5E8C-4D1D-8D8B-5A7F910A5BEF}" type="parTrans" cxnId="{67E8A072-5C97-4D19-A466-1E848A071540}">
      <dgm:prSet/>
      <dgm:spPr/>
      <dgm:t>
        <a:bodyPr/>
        <a:lstStyle/>
        <a:p>
          <a:endParaRPr lang="en-US"/>
        </a:p>
      </dgm:t>
    </dgm:pt>
    <dgm:pt modelId="{62B6B75B-28EA-41E3-968F-68E71C1593D3}" type="sibTrans" cxnId="{67E8A072-5C97-4D19-A466-1E848A071540}">
      <dgm:prSet/>
      <dgm:spPr/>
      <dgm:t>
        <a:bodyPr/>
        <a:lstStyle/>
        <a:p>
          <a:endParaRPr lang="en-US"/>
        </a:p>
      </dgm:t>
    </dgm:pt>
    <dgm:pt modelId="{45A395A2-74CB-4EAC-95EC-18AC48A26DBF}">
      <dgm:prSet/>
      <dgm:spPr/>
      <dgm:t>
        <a:bodyPr/>
        <a:lstStyle/>
        <a:p>
          <a:pPr rtl="0"/>
          <a:r>
            <a:rPr lang="en-US" dirty="0" smtClean="0"/>
            <a:t>Pictures of professional experiences.</a:t>
          </a:r>
          <a:endParaRPr lang="en-US" dirty="0"/>
        </a:p>
      </dgm:t>
    </dgm:pt>
    <dgm:pt modelId="{2565868A-DEB4-4457-A021-AE493B879685}" type="parTrans" cxnId="{05F1227E-50F6-4BFC-93CF-DE74086C092F}">
      <dgm:prSet/>
      <dgm:spPr/>
      <dgm:t>
        <a:bodyPr/>
        <a:lstStyle/>
        <a:p>
          <a:endParaRPr lang="en-US"/>
        </a:p>
      </dgm:t>
    </dgm:pt>
    <dgm:pt modelId="{771F4582-A93D-432D-AEFD-D5C47BFCF56B}" type="sibTrans" cxnId="{05F1227E-50F6-4BFC-93CF-DE74086C092F}">
      <dgm:prSet/>
      <dgm:spPr/>
      <dgm:t>
        <a:bodyPr/>
        <a:lstStyle/>
        <a:p>
          <a:endParaRPr lang="en-US"/>
        </a:p>
      </dgm:t>
    </dgm:pt>
    <dgm:pt modelId="{C6405885-B9BB-4515-BC53-E795AB0634BF}">
      <dgm:prSet/>
      <dgm:spPr/>
      <dgm:t>
        <a:bodyPr/>
        <a:lstStyle/>
        <a:p>
          <a:pPr rtl="0"/>
          <a:r>
            <a:rPr lang="en-US" dirty="0" smtClean="0"/>
            <a:t>Proofread</a:t>
          </a:r>
          <a:endParaRPr lang="en-US" dirty="0"/>
        </a:p>
      </dgm:t>
    </dgm:pt>
    <dgm:pt modelId="{272B7451-2045-41FA-A805-3194791C2482}" type="parTrans" cxnId="{39D3E17D-A79A-4BAF-9E2E-900F5A4640F2}">
      <dgm:prSet/>
      <dgm:spPr/>
      <dgm:t>
        <a:bodyPr/>
        <a:lstStyle/>
        <a:p>
          <a:endParaRPr lang="en-US"/>
        </a:p>
      </dgm:t>
    </dgm:pt>
    <dgm:pt modelId="{99781B39-F7F4-4739-BACB-E84EA6EFCDD3}" type="sibTrans" cxnId="{39D3E17D-A79A-4BAF-9E2E-900F5A4640F2}">
      <dgm:prSet/>
      <dgm:spPr/>
      <dgm:t>
        <a:bodyPr/>
        <a:lstStyle/>
        <a:p>
          <a:endParaRPr lang="en-US"/>
        </a:p>
      </dgm:t>
    </dgm:pt>
    <dgm:pt modelId="{0E27E70E-B92A-4CC3-9CFC-695CE26724A2}">
      <dgm:prSet/>
      <dgm:spPr/>
      <dgm:t>
        <a:bodyPr/>
        <a:lstStyle/>
        <a:p>
          <a:pPr rtl="0"/>
          <a:r>
            <a:rPr lang="en-US" dirty="0" smtClean="0"/>
            <a:t>Google and Mobile friendly formatting.</a:t>
          </a:r>
          <a:endParaRPr lang="en-US" dirty="0"/>
        </a:p>
      </dgm:t>
    </dgm:pt>
    <dgm:pt modelId="{FF744106-55E7-45D0-B019-3DEA27B48D6A}" type="parTrans" cxnId="{F793382F-9B25-4715-B7C9-16A682BA05ED}">
      <dgm:prSet/>
      <dgm:spPr/>
      <dgm:t>
        <a:bodyPr/>
        <a:lstStyle/>
        <a:p>
          <a:endParaRPr lang="en-US"/>
        </a:p>
      </dgm:t>
    </dgm:pt>
    <dgm:pt modelId="{C495E30E-3867-4F7D-B0B6-4BD6E64F2FB5}" type="sibTrans" cxnId="{F793382F-9B25-4715-B7C9-16A682BA05ED}">
      <dgm:prSet/>
      <dgm:spPr/>
      <dgm:t>
        <a:bodyPr/>
        <a:lstStyle/>
        <a:p>
          <a:endParaRPr lang="en-US"/>
        </a:p>
      </dgm:t>
    </dgm:pt>
    <dgm:pt modelId="{45C31F41-7F65-4B49-84A0-40B8788B1BBF}">
      <dgm:prSet/>
      <dgm:spPr/>
      <dgm:t>
        <a:bodyPr/>
        <a:lstStyle/>
        <a:p>
          <a:pPr rtl="0"/>
          <a:r>
            <a:rPr lang="en-US" smtClean="0"/>
            <a:t>DON’TS</a:t>
          </a:r>
          <a:endParaRPr lang="en-US"/>
        </a:p>
      </dgm:t>
    </dgm:pt>
    <dgm:pt modelId="{FE6ED680-DB4C-44C9-B218-6E18603BEDA6}" type="parTrans" cxnId="{C5F3E2BF-EF7B-4E4A-B73C-78920FFC3ED2}">
      <dgm:prSet/>
      <dgm:spPr/>
      <dgm:t>
        <a:bodyPr/>
        <a:lstStyle/>
        <a:p>
          <a:endParaRPr lang="en-US"/>
        </a:p>
      </dgm:t>
    </dgm:pt>
    <dgm:pt modelId="{23F7BE5A-86A3-41DF-BE8E-4A6F15BFA40D}" type="sibTrans" cxnId="{C5F3E2BF-EF7B-4E4A-B73C-78920FFC3ED2}">
      <dgm:prSet/>
      <dgm:spPr/>
      <dgm:t>
        <a:bodyPr/>
        <a:lstStyle/>
        <a:p>
          <a:endParaRPr lang="en-US"/>
        </a:p>
      </dgm:t>
    </dgm:pt>
    <dgm:pt modelId="{0B4BA9D2-62B1-4E9B-ACB8-A5AFD477E9AB}">
      <dgm:prSet/>
      <dgm:spPr/>
      <dgm:t>
        <a:bodyPr/>
        <a:lstStyle/>
        <a:p>
          <a:pPr rtl="0"/>
          <a:r>
            <a:rPr lang="en-US" dirty="0" smtClean="0"/>
            <a:t>Inappropriate photos</a:t>
          </a:r>
          <a:endParaRPr lang="en-US" dirty="0"/>
        </a:p>
      </dgm:t>
    </dgm:pt>
    <dgm:pt modelId="{6FC05C6A-515B-44B2-A642-F4911452412F}" type="parTrans" cxnId="{CFAC1375-E900-4D3B-84FB-D3C249AAF3D8}">
      <dgm:prSet/>
      <dgm:spPr/>
      <dgm:t>
        <a:bodyPr/>
        <a:lstStyle/>
        <a:p>
          <a:endParaRPr lang="en-US"/>
        </a:p>
      </dgm:t>
    </dgm:pt>
    <dgm:pt modelId="{2896D987-3C62-46E4-9DE1-0C007EA77700}" type="sibTrans" cxnId="{CFAC1375-E900-4D3B-84FB-D3C249AAF3D8}">
      <dgm:prSet/>
      <dgm:spPr/>
      <dgm:t>
        <a:bodyPr/>
        <a:lstStyle/>
        <a:p>
          <a:endParaRPr lang="en-US"/>
        </a:p>
      </dgm:t>
    </dgm:pt>
    <dgm:pt modelId="{1DDFD65C-FD87-4D01-B4E3-52698D205C92}">
      <dgm:prSet/>
      <dgm:spPr/>
      <dgm:t>
        <a:bodyPr/>
        <a:lstStyle/>
        <a:p>
          <a:pPr rtl="0"/>
          <a:r>
            <a:rPr lang="en-US" dirty="0" smtClean="0"/>
            <a:t>Inappropriate content</a:t>
          </a:r>
          <a:endParaRPr lang="en-US" dirty="0"/>
        </a:p>
      </dgm:t>
    </dgm:pt>
    <dgm:pt modelId="{7B709C37-B580-458B-8054-175D8EDBE061}" type="parTrans" cxnId="{520DF567-2F6C-4A01-879C-0574889007A0}">
      <dgm:prSet/>
      <dgm:spPr/>
      <dgm:t>
        <a:bodyPr/>
        <a:lstStyle/>
        <a:p>
          <a:endParaRPr lang="en-US"/>
        </a:p>
      </dgm:t>
    </dgm:pt>
    <dgm:pt modelId="{611E9BB7-3347-4303-8455-CEEE042B0FD9}" type="sibTrans" cxnId="{520DF567-2F6C-4A01-879C-0574889007A0}">
      <dgm:prSet/>
      <dgm:spPr/>
      <dgm:t>
        <a:bodyPr/>
        <a:lstStyle/>
        <a:p>
          <a:endParaRPr lang="en-US"/>
        </a:p>
      </dgm:t>
    </dgm:pt>
    <dgm:pt modelId="{6C2932EB-3328-48C8-A691-77B9768E1327}">
      <dgm:prSet/>
      <dgm:spPr/>
      <dgm:t>
        <a:bodyPr/>
        <a:lstStyle/>
        <a:p>
          <a:pPr rtl="0"/>
          <a:r>
            <a:rPr lang="en-US" dirty="0" smtClean="0"/>
            <a:t>Private information</a:t>
          </a:r>
          <a:endParaRPr lang="en-US" dirty="0"/>
        </a:p>
      </dgm:t>
    </dgm:pt>
    <dgm:pt modelId="{86C093EC-7361-4CB6-A404-A4FDF36988A1}" type="parTrans" cxnId="{5AA4BBB2-A1FF-4BF0-94DE-7CA3C2BCBDAE}">
      <dgm:prSet/>
      <dgm:spPr/>
      <dgm:t>
        <a:bodyPr/>
        <a:lstStyle/>
        <a:p>
          <a:endParaRPr lang="en-US"/>
        </a:p>
      </dgm:t>
    </dgm:pt>
    <dgm:pt modelId="{A8F41CF7-982B-4022-96B7-B6BE2061F97B}" type="sibTrans" cxnId="{5AA4BBB2-A1FF-4BF0-94DE-7CA3C2BCBDAE}">
      <dgm:prSet/>
      <dgm:spPr/>
      <dgm:t>
        <a:bodyPr/>
        <a:lstStyle/>
        <a:p>
          <a:endParaRPr lang="en-US"/>
        </a:p>
      </dgm:t>
    </dgm:pt>
    <dgm:pt modelId="{5AEB4CC3-A207-41B1-A52B-C480E1C3EAEF}">
      <dgm:prSet/>
      <dgm:spPr/>
      <dgm:t>
        <a:bodyPr/>
        <a:lstStyle/>
        <a:p>
          <a:pPr rtl="0"/>
          <a:r>
            <a:rPr lang="en-US" dirty="0" smtClean="0"/>
            <a:t>Broken hyperlinks</a:t>
          </a:r>
          <a:endParaRPr lang="en-US" dirty="0"/>
        </a:p>
      </dgm:t>
    </dgm:pt>
    <dgm:pt modelId="{1D58229A-512B-478B-9161-F9BE639865A6}" type="parTrans" cxnId="{C6A623D6-7523-475D-ABB1-1702447FADED}">
      <dgm:prSet/>
      <dgm:spPr/>
      <dgm:t>
        <a:bodyPr/>
        <a:lstStyle/>
        <a:p>
          <a:endParaRPr lang="en-US"/>
        </a:p>
      </dgm:t>
    </dgm:pt>
    <dgm:pt modelId="{D891E9B4-CE34-4492-8905-98E5861F6401}" type="sibTrans" cxnId="{C6A623D6-7523-475D-ABB1-1702447FADED}">
      <dgm:prSet/>
      <dgm:spPr/>
      <dgm:t>
        <a:bodyPr/>
        <a:lstStyle/>
        <a:p>
          <a:endParaRPr lang="en-US"/>
        </a:p>
      </dgm:t>
    </dgm:pt>
    <dgm:pt modelId="{912B7339-BE40-48C9-9653-E103C0531122}">
      <dgm:prSet/>
      <dgm:spPr/>
      <dgm:t>
        <a:bodyPr/>
        <a:lstStyle/>
        <a:p>
          <a:pPr rtl="0"/>
          <a:r>
            <a:rPr lang="en-US" dirty="0" smtClean="0"/>
            <a:t>Word documents</a:t>
          </a:r>
          <a:endParaRPr lang="en-US" dirty="0"/>
        </a:p>
      </dgm:t>
    </dgm:pt>
    <dgm:pt modelId="{563102C4-B786-4840-9189-AF8F169452CE}" type="parTrans" cxnId="{56F196D0-BA97-4B86-AE48-A8FD6490D893}">
      <dgm:prSet/>
      <dgm:spPr/>
      <dgm:t>
        <a:bodyPr/>
        <a:lstStyle/>
        <a:p>
          <a:endParaRPr lang="en-US"/>
        </a:p>
      </dgm:t>
    </dgm:pt>
    <dgm:pt modelId="{6C25F3FB-BB5D-4C2C-B8D3-97D24B9550D2}" type="sibTrans" cxnId="{56F196D0-BA97-4B86-AE48-A8FD6490D893}">
      <dgm:prSet/>
      <dgm:spPr/>
      <dgm:t>
        <a:bodyPr/>
        <a:lstStyle/>
        <a:p>
          <a:endParaRPr lang="en-US"/>
        </a:p>
      </dgm:t>
    </dgm:pt>
    <dgm:pt modelId="{8762FEB5-BB05-4453-912F-01BDEB6E6E89}">
      <dgm:prSet/>
      <dgm:spPr/>
      <dgm:t>
        <a:bodyPr/>
        <a:lstStyle/>
        <a:p>
          <a:pPr rtl="0"/>
          <a:r>
            <a:rPr lang="en-US" dirty="0" smtClean="0"/>
            <a:t>Don’t password protect or close the site. </a:t>
          </a:r>
          <a:endParaRPr lang="en-US" dirty="0"/>
        </a:p>
      </dgm:t>
    </dgm:pt>
    <dgm:pt modelId="{D5E3B743-444E-47FA-ACEE-3AD5C75BC1CB}" type="parTrans" cxnId="{A5739490-70ED-4EB9-8E0C-8BAD443C4FE0}">
      <dgm:prSet/>
      <dgm:spPr/>
      <dgm:t>
        <a:bodyPr/>
        <a:lstStyle/>
        <a:p>
          <a:endParaRPr lang="en-US"/>
        </a:p>
      </dgm:t>
    </dgm:pt>
    <dgm:pt modelId="{A82A5841-61D9-4677-A820-CC250C41E890}" type="sibTrans" cxnId="{A5739490-70ED-4EB9-8E0C-8BAD443C4FE0}">
      <dgm:prSet/>
      <dgm:spPr/>
      <dgm:t>
        <a:bodyPr/>
        <a:lstStyle/>
        <a:p>
          <a:endParaRPr lang="en-US"/>
        </a:p>
      </dgm:t>
    </dgm:pt>
    <dgm:pt modelId="{FC96C231-1B67-4303-B0E8-591BDAD1F34E}">
      <dgm:prSet/>
      <dgm:spPr/>
      <dgm:t>
        <a:bodyPr/>
        <a:lstStyle/>
        <a:p>
          <a:pPr rtl="0"/>
          <a:r>
            <a:rPr lang="en-US" dirty="0" smtClean="0"/>
            <a:t>Don’t use custom formatting or CSS.</a:t>
          </a:r>
          <a:endParaRPr lang="en-US" dirty="0"/>
        </a:p>
      </dgm:t>
    </dgm:pt>
    <dgm:pt modelId="{5DF6D838-201E-4038-B138-2542AF8B8A35}" type="parTrans" cxnId="{95BA0838-E4BC-42C2-8CAF-2766EB8FE36A}">
      <dgm:prSet/>
      <dgm:spPr/>
      <dgm:t>
        <a:bodyPr/>
        <a:lstStyle/>
        <a:p>
          <a:endParaRPr lang="en-US"/>
        </a:p>
      </dgm:t>
    </dgm:pt>
    <dgm:pt modelId="{3CB742B3-816D-4A11-969C-FD038CAB502B}" type="sibTrans" cxnId="{95BA0838-E4BC-42C2-8CAF-2766EB8FE36A}">
      <dgm:prSet/>
      <dgm:spPr/>
      <dgm:t>
        <a:bodyPr/>
        <a:lstStyle/>
        <a:p>
          <a:endParaRPr lang="en-US"/>
        </a:p>
      </dgm:t>
    </dgm:pt>
    <dgm:pt modelId="{EC538B5B-1BD4-4AAA-A718-3228B1B4F4E6}" type="pres">
      <dgm:prSet presAssocID="{7788C968-1B9B-41A2-B971-9065C3B1D7C3}" presName="Name0" presStyleCnt="0">
        <dgm:presLayoutVars>
          <dgm:dir/>
          <dgm:animLvl val="lvl"/>
          <dgm:resizeHandles val="exact"/>
        </dgm:presLayoutVars>
      </dgm:prSet>
      <dgm:spPr/>
      <dgm:t>
        <a:bodyPr/>
        <a:lstStyle/>
        <a:p>
          <a:endParaRPr lang="en-US"/>
        </a:p>
      </dgm:t>
    </dgm:pt>
    <dgm:pt modelId="{64F370F8-9425-4426-90E1-1C1D2D100791}" type="pres">
      <dgm:prSet presAssocID="{6084F67C-2D9B-430C-AE17-B3CBA5AD2194}" presName="composite" presStyleCnt="0"/>
      <dgm:spPr/>
    </dgm:pt>
    <dgm:pt modelId="{8C73E0D4-4495-47F3-83EA-4E081116A463}" type="pres">
      <dgm:prSet presAssocID="{6084F67C-2D9B-430C-AE17-B3CBA5AD2194}" presName="parTx" presStyleLbl="alignNode1" presStyleIdx="0" presStyleCnt="2">
        <dgm:presLayoutVars>
          <dgm:chMax val="0"/>
          <dgm:chPref val="0"/>
          <dgm:bulletEnabled val="1"/>
        </dgm:presLayoutVars>
      </dgm:prSet>
      <dgm:spPr/>
      <dgm:t>
        <a:bodyPr/>
        <a:lstStyle/>
        <a:p>
          <a:endParaRPr lang="en-US"/>
        </a:p>
      </dgm:t>
    </dgm:pt>
    <dgm:pt modelId="{9421093A-94F8-4C4B-9CEF-93B6B10AA386}" type="pres">
      <dgm:prSet presAssocID="{6084F67C-2D9B-430C-AE17-B3CBA5AD2194}" presName="desTx" presStyleLbl="alignAccFollowNode1" presStyleIdx="0" presStyleCnt="2">
        <dgm:presLayoutVars>
          <dgm:bulletEnabled val="1"/>
        </dgm:presLayoutVars>
      </dgm:prSet>
      <dgm:spPr/>
      <dgm:t>
        <a:bodyPr/>
        <a:lstStyle/>
        <a:p>
          <a:endParaRPr lang="en-US"/>
        </a:p>
      </dgm:t>
    </dgm:pt>
    <dgm:pt modelId="{5D1E80C1-A7E6-4591-A224-971D7ACB698A}" type="pres">
      <dgm:prSet presAssocID="{606A9290-B55F-4AB6-8C99-ABE0ECF1A396}" presName="space" presStyleCnt="0"/>
      <dgm:spPr/>
    </dgm:pt>
    <dgm:pt modelId="{8340CCCC-DD50-43D0-8E05-86CD4DA5641A}" type="pres">
      <dgm:prSet presAssocID="{45C31F41-7F65-4B49-84A0-40B8788B1BBF}" presName="composite" presStyleCnt="0"/>
      <dgm:spPr/>
    </dgm:pt>
    <dgm:pt modelId="{15F1DE87-F266-4145-8C2D-2B430A60F64A}" type="pres">
      <dgm:prSet presAssocID="{45C31F41-7F65-4B49-84A0-40B8788B1BBF}" presName="parTx" presStyleLbl="alignNode1" presStyleIdx="1" presStyleCnt="2">
        <dgm:presLayoutVars>
          <dgm:chMax val="0"/>
          <dgm:chPref val="0"/>
          <dgm:bulletEnabled val="1"/>
        </dgm:presLayoutVars>
      </dgm:prSet>
      <dgm:spPr/>
      <dgm:t>
        <a:bodyPr/>
        <a:lstStyle/>
        <a:p>
          <a:endParaRPr lang="en-US"/>
        </a:p>
      </dgm:t>
    </dgm:pt>
    <dgm:pt modelId="{2F029DAE-C04B-446E-A83D-9B0FF108DCAD}" type="pres">
      <dgm:prSet presAssocID="{45C31F41-7F65-4B49-84A0-40B8788B1BBF}" presName="desTx" presStyleLbl="alignAccFollowNode1" presStyleIdx="1" presStyleCnt="2">
        <dgm:presLayoutVars>
          <dgm:bulletEnabled val="1"/>
        </dgm:presLayoutVars>
      </dgm:prSet>
      <dgm:spPr/>
      <dgm:t>
        <a:bodyPr/>
        <a:lstStyle/>
        <a:p>
          <a:endParaRPr lang="en-US"/>
        </a:p>
      </dgm:t>
    </dgm:pt>
  </dgm:ptLst>
  <dgm:cxnLst>
    <dgm:cxn modelId="{A114BBFB-93EB-4C27-952B-82CB802DA800}" type="presOf" srcId="{946D049D-16D4-4638-B68D-C4E205D73E9D}" destId="{9421093A-94F8-4C4B-9CEF-93B6B10AA386}" srcOrd="0" destOrd="0" presId="urn:microsoft.com/office/officeart/2005/8/layout/hList1"/>
    <dgm:cxn modelId="{F793382F-9B25-4715-B7C9-16A682BA05ED}" srcId="{6084F67C-2D9B-430C-AE17-B3CBA5AD2194}" destId="{0E27E70E-B92A-4CC3-9CFC-695CE26724A2}" srcOrd="6" destOrd="0" parTransId="{FF744106-55E7-45D0-B019-3DEA27B48D6A}" sibTransId="{C495E30E-3867-4F7D-B0B6-4BD6E64F2FB5}"/>
    <dgm:cxn modelId="{68A05056-B871-4079-AB3F-DD827EB52233}" srcId="{6084F67C-2D9B-430C-AE17-B3CBA5AD2194}" destId="{946D049D-16D4-4638-B68D-C4E205D73E9D}" srcOrd="0" destOrd="0" parTransId="{76A0F5B9-F965-4747-BC9C-36CED121D7DB}" sibTransId="{747157DB-FB87-4921-A135-F13ED21423A5}"/>
    <dgm:cxn modelId="{80D8D929-5A7B-4381-B268-AB2E1AFFC453}" type="presOf" srcId="{912B7339-BE40-48C9-9653-E103C0531122}" destId="{2F029DAE-C04B-446E-A83D-9B0FF108DCAD}" srcOrd="0" destOrd="4" presId="urn:microsoft.com/office/officeart/2005/8/layout/hList1"/>
    <dgm:cxn modelId="{520DF567-2F6C-4A01-879C-0574889007A0}" srcId="{45C31F41-7F65-4B49-84A0-40B8788B1BBF}" destId="{1DDFD65C-FD87-4D01-B4E3-52698D205C92}" srcOrd="1" destOrd="0" parTransId="{7B709C37-B580-458B-8054-175D8EDBE061}" sibTransId="{611E9BB7-3347-4303-8455-CEEE042B0FD9}"/>
    <dgm:cxn modelId="{05F1227E-50F6-4BFC-93CF-DE74086C092F}" srcId="{6084F67C-2D9B-430C-AE17-B3CBA5AD2194}" destId="{45A395A2-74CB-4EAC-95EC-18AC48A26DBF}" srcOrd="4" destOrd="0" parTransId="{2565868A-DEB4-4457-A021-AE493B879685}" sibTransId="{771F4582-A93D-432D-AEFD-D5C47BFCF56B}"/>
    <dgm:cxn modelId="{957B4CB0-B29B-4F8F-AC52-08DBFFFEE26F}" type="presOf" srcId="{6084F67C-2D9B-430C-AE17-B3CBA5AD2194}" destId="{8C73E0D4-4495-47F3-83EA-4E081116A463}" srcOrd="0" destOrd="0" presId="urn:microsoft.com/office/officeart/2005/8/layout/hList1"/>
    <dgm:cxn modelId="{AFC8F793-F13F-46FA-A37E-656A88BDD811}" type="presOf" srcId="{47014B10-44FE-43FA-948D-AA0AA47DCAFA}" destId="{9421093A-94F8-4C4B-9CEF-93B6B10AA386}" srcOrd="0" destOrd="1" presId="urn:microsoft.com/office/officeart/2005/8/layout/hList1"/>
    <dgm:cxn modelId="{95BA0838-E4BC-42C2-8CAF-2766EB8FE36A}" srcId="{45C31F41-7F65-4B49-84A0-40B8788B1BBF}" destId="{FC96C231-1B67-4303-B0E8-591BDAD1F34E}" srcOrd="6" destOrd="0" parTransId="{5DF6D838-201E-4038-B138-2542AF8B8A35}" sibTransId="{3CB742B3-816D-4A11-969C-FD038CAB502B}"/>
    <dgm:cxn modelId="{14FD2ACB-D656-4A9A-B55F-758FE4906C29}" type="presOf" srcId="{45A395A2-74CB-4EAC-95EC-18AC48A26DBF}" destId="{9421093A-94F8-4C4B-9CEF-93B6B10AA386}" srcOrd="0" destOrd="4" presId="urn:microsoft.com/office/officeart/2005/8/layout/hList1"/>
    <dgm:cxn modelId="{6D7988E8-1D46-47B7-A293-B35AE905EA35}" type="presOf" srcId="{6C2932EB-3328-48C8-A691-77B9768E1327}" destId="{2F029DAE-C04B-446E-A83D-9B0FF108DCAD}" srcOrd="0" destOrd="2" presId="urn:microsoft.com/office/officeart/2005/8/layout/hList1"/>
    <dgm:cxn modelId="{C5F3E2BF-EF7B-4E4A-B73C-78920FFC3ED2}" srcId="{7788C968-1B9B-41A2-B971-9065C3B1D7C3}" destId="{45C31F41-7F65-4B49-84A0-40B8788B1BBF}" srcOrd="1" destOrd="0" parTransId="{FE6ED680-DB4C-44C9-B218-6E18603BEDA6}" sibTransId="{23F7BE5A-86A3-41DF-BE8E-4A6F15BFA40D}"/>
    <dgm:cxn modelId="{2EB7C62E-318E-4C80-8D73-DF66CACABA06}" srcId="{6084F67C-2D9B-430C-AE17-B3CBA5AD2194}" destId="{503D9B30-348F-41C8-908F-761B46AAA7A6}" srcOrd="2" destOrd="0" parTransId="{0F0D75CC-247D-441C-8BFD-B9A4ACBA6987}" sibTransId="{B8C3B53C-B4C0-4966-8ECC-716747E1698A}"/>
    <dgm:cxn modelId="{AB875200-27D9-4773-AD17-E4290DC83DE7}" type="presOf" srcId="{5AEB4CC3-A207-41B1-A52B-C480E1C3EAEF}" destId="{2F029DAE-C04B-446E-A83D-9B0FF108DCAD}" srcOrd="0" destOrd="3" presId="urn:microsoft.com/office/officeart/2005/8/layout/hList1"/>
    <dgm:cxn modelId="{CFAC1375-E900-4D3B-84FB-D3C249AAF3D8}" srcId="{45C31F41-7F65-4B49-84A0-40B8788B1BBF}" destId="{0B4BA9D2-62B1-4E9B-ACB8-A5AFD477E9AB}" srcOrd="0" destOrd="0" parTransId="{6FC05C6A-515B-44B2-A642-F4911452412F}" sibTransId="{2896D987-3C62-46E4-9DE1-0C007EA77700}"/>
    <dgm:cxn modelId="{8AFC2EB0-D306-463B-A05A-C58CF09935C3}" type="presOf" srcId="{0E27E70E-B92A-4CC3-9CFC-695CE26724A2}" destId="{9421093A-94F8-4C4B-9CEF-93B6B10AA386}" srcOrd="0" destOrd="6" presId="urn:microsoft.com/office/officeart/2005/8/layout/hList1"/>
    <dgm:cxn modelId="{A710899A-B8D1-401A-80DD-4284EF277A07}" type="presOf" srcId="{8762FEB5-BB05-4453-912F-01BDEB6E6E89}" destId="{2F029DAE-C04B-446E-A83D-9B0FF108DCAD}" srcOrd="0" destOrd="5" presId="urn:microsoft.com/office/officeart/2005/8/layout/hList1"/>
    <dgm:cxn modelId="{16728FEE-A229-44A1-9662-2921D296E061}" type="presOf" srcId="{FC96C231-1B67-4303-B0E8-591BDAD1F34E}" destId="{2F029DAE-C04B-446E-A83D-9B0FF108DCAD}" srcOrd="0" destOrd="6" presId="urn:microsoft.com/office/officeart/2005/8/layout/hList1"/>
    <dgm:cxn modelId="{6DAD3F56-66CC-436B-A681-21EA4587FF9D}" type="presOf" srcId="{0B4BA9D2-62B1-4E9B-ACB8-A5AFD477E9AB}" destId="{2F029DAE-C04B-446E-A83D-9B0FF108DCAD}" srcOrd="0" destOrd="0" presId="urn:microsoft.com/office/officeart/2005/8/layout/hList1"/>
    <dgm:cxn modelId="{DE08E29B-0164-4CBC-A665-8316FC6EED06}" type="presOf" srcId="{7788C968-1B9B-41A2-B971-9065C3B1D7C3}" destId="{EC538B5B-1BD4-4AAA-A718-3228B1B4F4E6}" srcOrd="0" destOrd="0" presId="urn:microsoft.com/office/officeart/2005/8/layout/hList1"/>
    <dgm:cxn modelId="{C6A623D6-7523-475D-ABB1-1702447FADED}" srcId="{45C31F41-7F65-4B49-84A0-40B8788B1BBF}" destId="{5AEB4CC3-A207-41B1-A52B-C480E1C3EAEF}" srcOrd="3" destOrd="0" parTransId="{1D58229A-512B-478B-9161-F9BE639865A6}" sibTransId="{D891E9B4-CE34-4492-8905-98E5861F6401}"/>
    <dgm:cxn modelId="{D8FEF115-7A3B-4500-B6F7-8418E879CDD2}" type="presOf" srcId="{C6405885-B9BB-4515-BC53-E795AB0634BF}" destId="{9421093A-94F8-4C4B-9CEF-93B6B10AA386}" srcOrd="0" destOrd="5" presId="urn:microsoft.com/office/officeart/2005/8/layout/hList1"/>
    <dgm:cxn modelId="{AA689D3F-F685-4328-8576-017E23A7C469}" type="presOf" srcId="{45C31F41-7F65-4B49-84A0-40B8788B1BBF}" destId="{15F1DE87-F266-4145-8C2D-2B430A60F64A}" srcOrd="0" destOrd="0" presId="urn:microsoft.com/office/officeart/2005/8/layout/hList1"/>
    <dgm:cxn modelId="{BE888DEA-52FC-4079-9B97-A99ED8B1F881}" type="presOf" srcId="{7BDAA1AC-3859-4EAC-B9C3-2759D0BEDD10}" destId="{9421093A-94F8-4C4B-9CEF-93B6B10AA386}" srcOrd="0" destOrd="3" presId="urn:microsoft.com/office/officeart/2005/8/layout/hList1"/>
    <dgm:cxn modelId="{A5739490-70ED-4EB9-8E0C-8BAD443C4FE0}" srcId="{45C31F41-7F65-4B49-84A0-40B8788B1BBF}" destId="{8762FEB5-BB05-4453-912F-01BDEB6E6E89}" srcOrd="5" destOrd="0" parTransId="{D5E3B743-444E-47FA-ACEE-3AD5C75BC1CB}" sibTransId="{A82A5841-61D9-4677-A820-CC250C41E890}"/>
    <dgm:cxn modelId="{5AA4BBB2-A1FF-4BF0-94DE-7CA3C2BCBDAE}" srcId="{45C31F41-7F65-4B49-84A0-40B8788B1BBF}" destId="{6C2932EB-3328-48C8-A691-77B9768E1327}" srcOrd="2" destOrd="0" parTransId="{86C093EC-7361-4CB6-A404-A4FDF36988A1}" sibTransId="{A8F41CF7-982B-4022-96B7-B6BE2061F97B}"/>
    <dgm:cxn modelId="{56F196D0-BA97-4B86-AE48-A8FD6490D893}" srcId="{45C31F41-7F65-4B49-84A0-40B8788B1BBF}" destId="{912B7339-BE40-48C9-9653-E103C0531122}" srcOrd="4" destOrd="0" parTransId="{563102C4-B786-4840-9189-AF8F169452CE}" sibTransId="{6C25F3FB-BB5D-4C2C-B8D3-97D24B9550D2}"/>
    <dgm:cxn modelId="{7B43D4BF-FD84-4268-8E96-58DEA515ADE5}" srcId="{7788C968-1B9B-41A2-B971-9065C3B1D7C3}" destId="{6084F67C-2D9B-430C-AE17-B3CBA5AD2194}" srcOrd="0" destOrd="0" parTransId="{CD484DE4-CB1D-4202-8BCC-FEA53F5A90A9}" sibTransId="{606A9290-B55F-4AB6-8C99-ABE0ECF1A396}"/>
    <dgm:cxn modelId="{39D3E17D-A79A-4BAF-9E2E-900F5A4640F2}" srcId="{6084F67C-2D9B-430C-AE17-B3CBA5AD2194}" destId="{C6405885-B9BB-4515-BC53-E795AB0634BF}" srcOrd="5" destOrd="0" parTransId="{272B7451-2045-41FA-A805-3194791C2482}" sibTransId="{99781B39-F7F4-4739-BACB-E84EA6EFCDD3}"/>
    <dgm:cxn modelId="{67E8A072-5C97-4D19-A466-1E848A071540}" srcId="{6084F67C-2D9B-430C-AE17-B3CBA5AD2194}" destId="{7BDAA1AC-3859-4EAC-B9C3-2759D0BEDD10}" srcOrd="3" destOrd="0" parTransId="{BDAD8BCD-5E8C-4D1D-8D8B-5A7F910A5BEF}" sibTransId="{62B6B75B-28EA-41E3-968F-68E71C1593D3}"/>
    <dgm:cxn modelId="{53FF85B5-7E28-4261-9AD2-74F8C897634B}" srcId="{6084F67C-2D9B-430C-AE17-B3CBA5AD2194}" destId="{47014B10-44FE-43FA-948D-AA0AA47DCAFA}" srcOrd="1" destOrd="0" parTransId="{D7ADCB3C-A983-4F3D-97CB-6414AFD813AB}" sibTransId="{3DEEE4E7-4D9A-4C6C-A661-9778F0804CC1}"/>
    <dgm:cxn modelId="{BB365B71-8B70-4AD7-8FC1-6C8E5CF95F76}" type="presOf" srcId="{1DDFD65C-FD87-4D01-B4E3-52698D205C92}" destId="{2F029DAE-C04B-446E-A83D-9B0FF108DCAD}" srcOrd="0" destOrd="1" presId="urn:microsoft.com/office/officeart/2005/8/layout/hList1"/>
    <dgm:cxn modelId="{1CDE4141-18FB-4814-9017-8C6C5409DABB}" type="presOf" srcId="{503D9B30-348F-41C8-908F-761B46AAA7A6}" destId="{9421093A-94F8-4C4B-9CEF-93B6B10AA386}" srcOrd="0" destOrd="2" presId="urn:microsoft.com/office/officeart/2005/8/layout/hList1"/>
    <dgm:cxn modelId="{89316CFC-A3AD-4B60-9A53-83A7F0BEE731}" type="presParOf" srcId="{EC538B5B-1BD4-4AAA-A718-3228B1B4F4E6}" destId="{64F370F8-9425-4426-90E1-1C1D2D100791}" srcOrd="0" destOrd="0" presId="urn:microsoft.com/office/officeart/2005/8/layout/hList1"/>
    <dgm:cxn modelId="{E0193CBF-1541-4F0C-99AC-A9C9F1376327}" type="presParOf" srcId="{64F370F8-9425-4426-90E1-1C1D2D100791}" destId="{8C73E0D4-4495-47F3-83EA-4E081116A463}" srcOrd="0" destOrd="0" presId="urn:microsoft.com/office/officeart/2005/8/layout/hList1"/>
    <dgm:cxn modelId="{192A2CAA-02A9-431E-8D81-ED16468B973B}" type="presParOf" srcId="{64F370F8-9425-4426-90E1-1C1D2D100791}" destId="{9421093A-94F8-4C4B-9CEF-93B6B10AA386}" srcOrd="1" destOrd="0" presId="urn:microsoft.com/office/officeart/2005/8/layout/hList1"/>
    <dgm:cxn modelId="{81D876B8-C69D-4ACB-8C24-530CFFA1FDB0}" type="presParOf" srcId="{EC538B5B-1BD4-4AAA-A718-3228B1B4F4E6}" destId="{5D1E80C1-A7E6-4591-A224-971D7ACB698A}" srcOrd="1" destOrd="0" presId="urn:microsoft.com/office/officeart/2005/8/layout/hList1"/>
    <dgm:cxn modelId="{D40729CA-7B80-42E3-8223-AA3BD35E3C8D}" type="presParOf" srcId="{EC538B5B-1BD4-4AAA-A718-3228B1B4F4E6}" destId="{8340CCCC-DD50-43D0-8E05-86CD4DA5641A}" srcOrd="2" destOrd="0" presId="urn:microsoft.com/office/officeart/2005/8/layout/hList1"/>
    <dgm:cxn modelId="{930A77B6-8A98-4D41-A5C5-B9E64BA4BC00}" type="presParOf" srcId="{8340CCCC-DD50-43D0-8E05-86CD4DA5641A}" destId="{15F1DE87-F266-4145-8C2D-2B430A60F64A}" srcOrd="0" destOrd="0" presId="urn:microsoft.com/office/officeart/2005/8/layout/hList1"/>
    <dgm:cxn modelId="{FF63FA8B-3DA9-4BC9-B991-3B672E5E86F1}" type="presParOf" srcId="{8340CCCC-DD50-43D0-8E05-86CD4DA5641A}" destId="{2F029DAE-C04B-446E-A83D-9B0FF108DC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5570A-661D-4471-8496-34985631DBAA}">
      <dsp:nvSpPr>
        <dsp:cNvPr id="0" name=""/>
        <dsp:cNvSpPr/>
      </dsp:nvSpPr>
      <dsp:spPr>
        <a:xfrm>
          <a:off x="3868" y="1061378"/>
          <a:ext cx="3383088" cy="338308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l" defTabSz="977900" rtl="0">
            <a:lnSpc>
              <a:spcPct val="90000"/>
            </a:lnSpc>
            <a:spcBef>
              <a:spcPct val="0"/>
            </a:spcBef>
            <a:spcAft>
              <a:spcPct val="35000"/>
            </a:spcAft>
          </a:pPr>
          <a:r>
            <a:rPr lang="en-US" sz="2200" kern="1200" dirty="0" smtClean="0"/>
            <a:t>TOPICS</a:t>
          </a:r>
          <a:endParaRPr lang="en-US" sz="2200" kern="1200" dirty="0"/>
        </a:p>
        <a:p>
          <a:pPr marL="171450" lvl="1" indent="-171450" algn="l" defTabSz="755650" rtl="0">
            <a:lnSpc>
              <a:spcPct val="90000"/>
            </a:lnSpc>
            <a:spcBef>
              <a:spcPct val="0"/>
            </a:spcBef>
            <a:spcAft>
              <a:spcPct val="15000"/>
            </a:spcAft>
            <a:buChar char="••"/>
          </a:pPr>
          <a:r>
            <a:rPr lang="en-US" sz="1700" kern="1200" dirty="0" smtClean="0"/>
            <a:t>Individual branding and reputation management</a:t>
          </a:r>
          <a:endParaRPr lang="en-US" sz="1700" kern="1200" dirty="0"/>
        </a:p>
        <a:p>
          <a:pPr marL="171450" lvl="1" indent="-171450" algn="l" defTabSz="755650">
            <a:lnSpc>
              <a:spcPct val="90000"/>
            </a:lnSpc>
            <a:spcBef>
              <a:spcPct val="0"/>
            </a:spcBef>
            <a:spcAft>
              <a:spcPct val="15000"/>
            </a:spcAft>
            <a:buChar char="••"/>
          </a:pPr>
          <a:r>
            <a:rPr lang="en-US" sz="1700" kern="1200" dirty="0" smtClean="0"/>
            <a:t>Digital identity and portfolio</a:t>
          </a:r>
        </a:p>
        <a:p>
          <a:pPr marL="171450" lvl="1" indent="-171450" algn="l" defTabSz="755650">
            <a:lnSpc>
              <a:spcPct val="90000"/>
            </a:lnSpc>
            <a:spcBef>
              <a:spcPct val="0"/>
            </a:spcBef>
            <a:spcAft>
              <a:spcPct val="15000"/>
            </a:spcAft>
            <a:buChar char="••"/>
          </a:pPr>
          <a:r>
            <a:rPr lang="en-US" sz="1700" kern="1200" dirty="0" smtClean="0"/>
            <a:t>Privacy</a:t>
          </a:r>
        </a:p>
        <a:p>
          <a:pPr marL="171450" lvl="1" indent="-171450" algn="l" defTabSz="755650">
            <a:lnSpc>
              <a:spcPct val="90000"/>
            </a:lnSpc>
            <a:spcBef>
              <a:spcPct val="0"/>
            </a:spcBef>
            <a:spcAft>
              <a:spcPct val="15000"/>
            </a:spcAft>
            <a:buChar char="••"/>
          </a:pPr>
          <a:r>
            <a:rPr lang="en-US" sz="1700" kern="1200" dirty="0" smtClean="0"/>
            <a:t>Search neutrality</a:t>
          </a:r>
        </a:p>
        <a:p>
          <a:pPr marL="171450" lvl="1" indent="-171450" algn="l" defTabSz="755650">
            <a:lnSpc>
              <a:spcPct val="90000"/>
            </a:lnSpc>
            <a:spcBef>
              <a:spcPct val="0"/>
            </a:spcBef>
            <a:spcAft>
              <a:spcPct val="15000"/>
            </a:spcAft>
            <a:buChar char="••"/>
          </a:pPr>
          <a:r>
            <a:rPr lang="en-US" sz="1700" kern="1200" dirty="0" smtClean="0"/>
            <a:t>Communities of practice</a:t>
          </a:r>
        </a:p>
      </dsp:txBody>
      <dsp:txXfrm>
        <a:off x="499310" y="1556820"/>
        <a:ext cx="2392204" cy="2392204"/>
      </dsp:txXfrm>
    </dsp:sp>
    <dsp:sp modelId="{72127FF8-36CC-4E87-99DB-7CB10426F812}">
      <dsp:nvSpPr>
        <dsp:cNvPr id="0" name=""/>
        <dsp:cNvSpPr/>
      </dsp:nvSpPr>
      <dsp:spPr>
        <a:xfrm>
          <a:off x="3563556" y="1975598"/>
          <a:ext cx="1737549" cy="1554648"/>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3563556" y="2286528"/>
        <a:ext cx="1271155" cy="932788"/>
      </dsp:txXfrm>
    </dsp:sp>
    <dsp:sp modelId="{37FD73B5-1CBF-44E7-8B26-CAEDAB9684B9}">
      <dsp:nvSpPr>
        <dsp:cNvPr id="0" name=""/>
        <dsp:cNvSpPr/>
      </dsp:nvSpPr>
      <dsp:spPr>
        <a:xfrm>
          <a:off x="5416809" y="1061378"/>
          <a:ext cx="3383088" cy="3383088"/>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l" defTabSz="977900" rtl="0">
            <a:lnSpc>
              <a:spcPct val="90000"/>
            </a:lnSpc>
            <a:spcBef>
              <a:spcPct val="0"/>
            </a:spcBef>
            <a:spcAft>
              <a:spcPct val="35000"/>
            </a:spcAft>
          </a:pPr>
          <a:r>
            <a:rPr lang="en-US" sz="2200" kern="1200" dirty="0" smtClean="0"/>
            <a:t>TECHNOLOGIES</a:t>
          </a:r>
          <a:endParaRPr lang="en-US" sz="2200" kern="1200" dirty="0"/>
        </a:p>
        <a:p>
          <a:pPr marL="171450" lvl="1" indent="-171450" algn="l" defTabSz="755650" rtl="0">
            <a:lnSpc>
              <a:spcPct val="90000"/>
            </a:lnSpc>
            <a:spcBef>
              <a:spcPct val="0"/>
            </a:spcBef>
            <a:spcAft>
              <a:spcPct val="15000"/>
            </a:spcAft>
            <a:buChar char="••"/>
          </a:pPr>
          <a:r>
            <a:rPr lang="en-US" sz="1700" kern="1200" dirty="0" smtClean="0"/>
            <a:t>Community platform</a:t>
          </a:r>
          <a:endParaRPr lang="en-US" sz="1700" kern="1200" dirty="0"/>
        </a:p>
        <a:p>
          <a:pPr marL="171450" lvl="1" indent="-171450" algn="l" defTabSz="755650" rtl="0">
            <a:lnSpc>
              <a:spcPct val="90000"/>
            </a:lnSpc>
            <a:spcBef>
              <a:spcPct val="0"/>
            </a:spcBef>
            <a:spcAft>
              <a:spcPct val="15000"/>
            </a:spcAft>
            <a:buChar char="••"/>
          </a:pPr>
          <a:r>
            <a:rPr lang="en-US" sz="1700" kern="1200" dirty="0" smtClean="0"/>
            <a:t>Cloud system architecture</a:t>
          </a:r>
          <a:endParaRPr lang="en-US" sz="1700" kern="1200" dirty="0"/>
        </a:p>
        <a:p>
          <a:pPr marL="171450" lvl="1" indent="-171450" algn="l" defTabSz="755650" rtl="0">
            <a:lnSpc>
              <a:spcPct val="90000"/>
            </a:lnSpc>
            <a:spcBef>
              <a:spcPct val="0"/>
            </a:spcBef>
            <a:spcAft>
              <a:spcPct val="15000"/>
            </a:spcAft>
            <a:buChar char="••"/>
          </a:pPr>
          <a:r>
            <a:rPr lang="en-US" sz="1700" kern="1200" smtClean="0"/>
            <a:t>E-portfolio</a:t>
          </a:r>
          <a:endParaRPr lang="en-US" sz="1700" kern="1200"/>
        </a:p>
        <a:p>
          <a:pPr marL="171450" lvl="1" indent="-171450" algn="l" defTabSz="755650" rtl="0">
            <a:lnSpc>
              <a:spcPct val="90000"/>
            </a:lnSpc>
            <a:spcBef>
              <a:spcPct val="0"/>
            </a:spcBef>
            <a:spcAft>
              <a:spcPct val="15000"/>
            </a:spcAft>
            <a:buChar char="••"/>
          </a:pPr>
          <a:r>
            <a:rPr lang="en-US" sz="1700" kern="1200" dirty="0" smtClean="0"/>
            <a:t>Web analytics</a:t>
          </a:r>
          <a:endParaRPr lang="en-US" sz="1700" kern="1200" dirty="0"/>
        </a:p>
        <a:p>
          <a:pPr marL="171450" lvl="1" indent="-171450" algn="l" defTabSz="755650" rtl="0">
            <a:lnSpc>
              <a:spcPct val="90000"/>
            </a:lnSpc>
            <a:spcBef>
              <a:spcPct val="0"/>
            </a:spcBef>
            <a:spcAft>
              <a:spcPct val="15000"/>
            </a:spcAft>
            <a:buChar char="••"/>
          </a:pPr>
          <a:r>
            <a:rPr lang="en-US" sz="1700" kern="1200" dirty="0" smtClean="0"/>
            <a:t>SEO</a:t>
          </a:r>
          <a:endParaRPr lang="en-US" sz="1700" kern="1200" dirty="0"/>
        </a:p>
      </dsp:txBody>
      <dsp:txXfrm>
        <a:off x="5912251" y="1556820"/>
        <a:ext cx="2392204" cy="23922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E7DDA-C0F1-4149-AA26-843332804F23}">
      <dsp:nvSpPr>
        <dsp:cNvPr id="0" name=""/>
        <dsp:cNvSpPr/>
      </dsp:nvSpPr>
      <dsp:spPr>
        <a:xfrm>
          <a:off x="1901" y="0"/>
          <a:ext cx="1865774" cy="26682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Web traffic</a:t>
          </a:r>
        </a:p>
      </dsp:txBody>
      <dsp:txXfrm>
        <a:off x="1901" y="0"/>
        <a:ext cx="1865774" cy="800465"/>
      </dsp:txXfrm>
    </dsp:sp>
    <dsp:sp modelId="{15395441-E35E-4659-8F5F-1AC92C0501BA}">
      <dsp:nvSpPr>
        <dsp:cNvPr id="0" name=""/>
        <dsp:cNvSpPr/>
      </dsp:nvSpPr>
      <dsp:spPr>
        <a:xfrm>
          <a:off x="188478" y="800465"/>
          <a:ext cx="1492619" cy="173434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t>Are people looking at my site?</a:t>
          </a:r>
        </a:p>
      </dsp:txBody>
      <dsp:txXfrm>
        <a:off x="232195" y="844182"/>
        <a:ext cx="1405185" cy="1646908"/>
      </dsp:txXfrm>
    </dsp:sp>
    <dsp:sp modelId="{1476836B-51A9-4D71-9519-657235C5FCAF}">
      <dsp:nvSpPr>
        <dsp:cNvPr id="0" name=""/>
        <dsp:cNvSpPr/>
      </dsp:nvSpPr>
      <dsp:spPr>
        <a:xfrm>
          <a:off x="2007608" y="0"/>
          <a:ext cx="1865774" cy="26682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Advertising</a:t>
          </a:r>
        </a:p>
      </dsp:txBody>
      <dsp:txXfrm>
        <a:off x="2007608" y="0"/>
        <a:ext cx="1865774" cy="800465"/>
      </dsp:txXfrm>
    </dsp:sp>
    <dsp:sp modelId="{D7C3402E-702C-4C90-9B1A-EA879C33D73E}">
      <dsp:nvSpPr>
        <dsp:cNvPr id="0" name=""/>
        <dsp:cNvSpPr/>
      </dsp:nvSpPr>
      <dsp:spPr>
        <a:xfrm>
          <a:off x="2194186" y="800465"/>
          <a:ext cx="1492619" cy="1734342"/>
        </a:xfrm>
        <a:prstGeom prst="roundRect">
          <a:avLst>
            <a:gd name="adj" fmla="val 10000"/>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t>Are people clicking on my ad?</a:t>
          </a:r>
        </a:p>
      </dsp:txBody>
      <dsp:txXfrm>
        <a:off x="2237903" y="844182"/>
        <a:ext cx="1405185" cy="1646908"/>
      </dsp:txXfrm>
    </dsp:sp>
    <dsp:sp modelId="{96395C0F-9BB6-4F65-A30A-B5F6778BC7F6}">
      <dsp:nvSpPr>
        <dsp:cNvPr id="0" name=""/>
        <dsp:cNvSpPr/>
      </dsp:nvSpPr>
      <dsp:spPr>
        <a:xfrm>
          <a:off x="4013316" y="0"/>
          <a:ext cx="1865774" cy="26682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Market research</a:t>
          </a:r>
        </a:p>
      </dsp:txBody>
      <dsp:txXfrm>
        <a:off x="4013316" y="0"/>
        <a:ext cx="1865774" cy="800465"/>
      </dsp:txXfrm>
    </dsp:sp>
    <dsp:sp modelId="{742563CE-39B0-4571-9614-B91091EA820F}">
      <dsp:nvSpPr>
        <dsp:cNvPr id="0" name=""/>
        <dsp:cNvSpPr/>
      </dsp:nvSpPr>
      <dsp:spPr>
        <a:xfrm>
          <a:off x="4199893" y="800465"/>
          <a:ext cx="1492619" cy="1734342"/>
        </a:xfrm>
        <a:prstGeom prst="roundRect">
          <a:avLst>
            <a:gd name="adj" fmla="val 10000"/>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t>Who is visiting the site?</a:t>
          </a:r>
        </a:p>
      </dsp:txBody>
      <dsp:txXfrm>
        <a:off x="4243610" y="844182"/>
        <a:ext cx="1405185" cy="1646908"/>
      </dsp:txXfrm>
    </dsp:sp>
    <dsp:sp modelId="{8B0DCDEF-4D79-4B41-8BA2-1042E3745191}">
      <dsp:nvSpPr>
        <dsp:cNvPr id="0" name=""/>
        <dsp:cNvSpPr/>
      </dsp:nvSpPr>
      <dsp:spPr>
        <a:xfrm>
          <a:off x="6019024" y="0"/>
          <a:ext cx="1865774" cy="26682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Site improvement</a:t>
          </a:r>
          <a:endParaRPr lang="en-US" sz="2200" kern="1200" dirty="0" smtClean="0"/>
        </a:p>
      </dsp:txBody>
      <dsp:txXfrm>
        <a:off x="6019024" y="0"/>
        <a:ext cx="1865774" cy="800465"/>
      </dsp:txXfrm>
    </dsp:sp>
    <dsp:sp modelId="{80C1958A-2247-49DF-B89A-3948494A0BFD}">
      <dsp:nvSpPr>
        <dsp:cNvPr id="0" name=""/>
        <dsp:cNvSpPr/>
      </dsp:nvSpPr>
      <dsp:spPr>
        <a:xfrm>
          <a:off x="6205601" y="800465"/>
          <a:ext cx="1492619" cy="1734342"/>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t>Which are the most popular pages?</a:t>
          </a:r>
          <a:endParaRPr lang="en-US" sz="2400" kern="1200" dirty="0"/>
        </a:p>
      </dsp:txBody>
      <dsp:txXfrm>
        <a:off x="6249318" y="844182"/>
        <a:ext cx="1405185" cy="16469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0B083-CA59-4161-BA56-633C2862B9FA}">
      <dsp:nvSpPr>
        <dsp:cNvPr id="0" name=""/>
        <dsp:cNvSpPr/>
      </dsp:nvSpPr>
      <dsp:spPr>
        <a:xfrm>
          <a:off x="0" y="4216701"/>
          <a:ext cx="8737600" cy="9225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smtClean="0"/>
            <a:t>View Google Analytics</a:t>
          </a:r>
          <a:endParaRPr lang="en-US" sz="1700" kern="1200"/>
        </a:p>
      </dsp:txBody>
      <dsp:txXfrm>
        <a:off x="0" y="4216701"/>
        <a:ext cx="8737600" cy="498156"/>
      </dsp:txXfrm>
    </dsp:sp>
    <dsp:sp modelId="{F70192B9-8829-4B52-B090-007F3E1A48A6}">
      <dsp:nvSpPr>
        <dsp:cNvPr id="0" name=""/>
        <dsp:cNvSpPr/>
      </dsp:nvSpPr>
      <dsp:spPr>
        <a:xfrm>
          <a:off x="0" y="4696406"/>
          <a:ext cx="8737600" cy="42435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2456" tIns="16510" rIns="92456" bIns="16510" numCol="1" spcCol="1270" anchor="ctr" anchorCtr="0">
          <a:noAutofit/>
        </a:bodyPr>
        <a:lstStyle/>
        <a:p>
          <a:pPr lvl="0" algn="ctr" defTabSz="577850" rtl="0">
            <a:lnSpc>
              <a:spcPct val="90000"/>
            </a:lnSpc>
            <a:spcBef>
              <a:spcPct val="0"/>
            </a:spcBef>
            <a:spcAft>
              <a:spcPct val="35000"/>
            </a:spcAft>
          </a:pPr>
          <a:r>
            <a:rPr lang="en-US" sz="1300" kern="1200" smtClean="0"/>
            <a:t>Aggregated activity is displayed in Google Analytics</a:t>
          </a:r>
          <a:endParaRPr lang="en-US" sz="1300" kern="1200"/>
        </a:p>
      </dsp:txBody>
      <dsp:txXfrm>
        <a:off x="0" y="4696406"/>
        <a:ext cx="8737600" cy="424355"/>
      </dsp:txXfrm>
    </dsp:sp>
    <dsp:sp modelId="{E1B58053-E53D-4313-A7AC-2787F8132883}">
      <dsp:nvSpPr>
        <dsp:cNvPr id="0" name=""/>
        <dsp:cNvSpPr/>
      </dsp:nvSpPr>
      <dsp:spPr>
        <a:xfrm rot="10800000">
          <a:off x="0" y="2811716"/>
          <a:ext cx="8737600" cy="1418822"/>
        </a:xfrm>
        <a:prstGeom prst="upArrowCallou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smtClean="0"/>
            <a:t>Each time a user visits your e-portfolio</a:t>
          </a:r>
          <a:endParaRPr lang="en-US" sz="1700" kern="1200"/>
        </a:p>
      </dsp:txBody>
      <dsp:txXfrm rot="-10800000">
        <a:off x="0" y="2811716"/>
        <a:ext cx="8737600" cy="498006"/>
      </dsp:txXfrm>
    </dsp:sp>
    <dsp:sp modelId="{CF7F9CA5-898A-41EC-8541-4BB6A6308937}">
      <dsp:nvSpPr>
        <dsp:cNvPr id="0" name=""/>
        <dsp:cNvSpPr/>
      </dsp:nvSpPr>
      <dsp:spPr>
        <a:xfrm>
          <a:off x="0" y="3309723"/>
          <a:ext cx="4368800" cy="424227"/>
        </a:xfrm>
        <a:prstGeom prst="rect">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2456" tIns="16510" rIns="92456" bIns="16510" numCol="1" spcCol="1270" anchor="ctr" anchorCtr="0">
          <a:noAutofit/>
        </a:bodyPr>
        <a:lstStyle/>
        <a:p>
          <a:pPr lvl="0" algn="ctr" defTabSz="577850" rtl="0">
            <a:lnSpc>
              <a:spcPct val="90000"/>
            </a:lnSpc>
            <a:spcBef>
              <a:spcPct val="0"/>
            </a:spcBef>
            <a:spcAft>
              <a:spcPct val="35000"/>
            </a:spcAft>
          </a:pPr>
          <a:r>
            <a:rPr lang="en-US" sz="1300" kern="1200" dirty="0" smtClean="0"/>
            <a:t>A small software program is invisibly and automatically  loaded into each user’s browser</a:t>
          </a:r>
          <a:endParaRPr lang="en-US" sz="1300" kern="1200" dirty="0"/>
        </a:p>
      </dsp:txBody>
      <dsp:txXfrm>
        <a:off x="0" y="3309723"/>
        <a:ext cx="4368800" cy="424227"/>
      </dsp:txXfrm>
    </dsp:sp>
    <dsp:sp modelId="{C76D893D-48DE-4B8F-905D-A27982D485CE}">
      <dsp:nvSpPr>
        <dsp:cNvPr id="0" name=""/>
        <dsp:cNvSpPr/>
      </dsp:nvSpPr>
      <dsp:spPr>
        <a:xfrm>
          <a:off x="4368800" y="3309723"/>
          <a:ext cx="4368800" cy="424227"/>
        </a:xfrm>
        <a:prstGeom prst="rect">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2456" tIns="16510" rIns="92456" bIns="16510" numCol="1" spcCol="1270" anchor="ctr" anchorCtr="0">
          <a:noAutofit/>
        </a:bodyPr>
        <a:lstStyle/>
        <a:p>
          <a:pPr lvl="0" algn="ctr" defTabSz="577850" rtl="0">
            <a:lnSpc>
              <a:spcPct val="90000"/>
            </a:lnSpc>
            <a:spcBef>
              <a:spcPct val="0"/>
            </a:spcBef>
            <a:spcAft>
              <a:spcPct val="35000"/>
            </a:spcAft>
          </a:pPr>
          <a:r>
            <a:rPr lang="en-US" sz="1300" kern="1200" dirty="0" smtClean="0"/>
            <a:t>The program stores and transmits information about the use (AKA ‘cookie’) to a Google server</a:t>
          </a:r>
          <a:endParaRPr lang="en-US" sz="1300" kern="1200" dirty="0"/>
        </a:p>
      </dsp:txBody>
      <dsp:txXfrm>
        <a:off x="4368800" y="3309723"/>
        <a:ext cx="4368800" cy="424227"/>
      </dsp:txXfrm>
    </dsp:sp>
    <dsp:sp modelId="{2225128E-D9FC-442E-9C3C-E3909B28430E}">
      <dsp:nvSpPr>
        <dsp:cNvPr id="0" name=""/>
        <dsp:cNvSpPr/>
      </dsp:nvSpPr>
      <dsp:spPr>
        <a:xfrm rot="10800000">
          <a:off x="0" y="1406732"/>
          <a:ext cx="8737600" cy="1418822"/>
        </a:xfrm>
        <a:prstGeom prst="upArrowCallou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Connect the code to your e-portfolio</a:t>
          </a:r>
          <a:endParaRPr lang="en-US" sz="1700" kern="1200" dirty="0"/>
        </a:p>
      </dsp:txBody>
      <dsp:txXfrm rot="-10800000">
        <a:off x="0" y="1406732"/>
        <a:ext cx="8737600" cy="498006"/>
      </dsp:txXfrm>
    </dsp:sp>
    <dsp:sp modelId="{4E88E601-BF6B-4865-8381-1C5E70594047}">
      <dsp:nvSpPr>
        <dsp:cNvPr id="0" name=""/>
        <dsp:cNvSpPr/>
      </dsp:nvSpPr>
      <dsp:spPr>
        <a:xfrm>
          <a:off x="0" y="1904738"/>
          <a:ext cx="8737600" cy="424227"/>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2456" tIns="16510" rIns="92456" bIns="16510" numCol="1" spcCol="1270" anchor="ctr" anchorCtr="0">
          <a:noAutofit/>
        </a:bodyPr>
        <a:lstStyle/>
        <a:p>
          <a:pPr lvl="0" algn="ctr" defTabSz="577850" rtl="0">
            <a:lnSpc>
              <a:spcPct val="90000"/>
            </a:lnSpc>
            <a:spcBef>
              <a:spcPct val="0"/>
            </a:spcBef>
            <a:spcAft>
              <a:spcPct val="35000"/>
            </a:spcAft>
          </a:pPr>
          <a:r>
            <a:rPr lang="en-US" sz="1300" kern="1200" dirty="0" smtClean="0"/>
            <a:t>Insert the code into the Google Analytics plugin available within the community platform</a:t>
          </a:r>
          <a:endParaRPr lang="en-US" sz="1300" kern="1200" dirty="0"/>
        </a:p>
      </dsp:txBody>
      <dsp:txXfrm>
        <a:off x="0" y="1904738"/>
        <a:ext cx="8737600" cy="424227"/>
      </dsp:txXfrm>
    </dsp:sp>
    <dsp:sp modelId="{E849861D-8DE0-4EBA-8B97-85CEAABCABA6}">
      <dsp:nvSpPr>
        <dsp:cNvPr id="0" name=""/>
        <dsp:cNvSpPr/>
      </dsp:nvSpPr>
      <dsp:spPr>
        <a:xfrm rot="10800000">
          <a:off x="0" y="1747"/>
          <a:ext cx="8737600" cy="1418822"/>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Create a Google Analytics account to generate a site tracking code</a:t>
          </a:r>
          <a:endParaRPr lang="en-US" sz="1700" kern="1200" dirty="0"/>
        </a:p>
      </dsp:txBody>
      <dsp:txXfrm rot="10800000">
        <a:off x="0" y="1747"/>
        <a:ext cx="8737600" cy="9219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19CA7-B177-4837-AC87-2737DBB9BD1E}">
      <dsp:nvSpPr>
        <dsp:cNvPr id="0" name=""/>
        <dsp:cNvSpPr/>
      </dsp:nvSpPr>
      <dsp:spPr>
        <a:xfrm>
          <a:off x="2506" y="412735"/>
          <a:ext cx="1988303" cy="119298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smtClean="0"/>
            <a:t>A group of people who share a profession or interest. </a:t>
          </a:r>
          <a:endParaRPr lang="en-US" sz="1500" kern="1200"/>
        </a:p>
      </dsp:txBody>
      <dsp:txXfrm>
        <a:off x="2506" y="412735"/>
        <a:ext cx="1988303" cy="1192982"/>
      </dsp:txXfrm>
    </dsp:sp>
    <dsp:sp modelId="{F45067DE-710E-4969-AF1F-495E21559A93}">
      <dsp:nvSpPr>
        <dsp:cNvPr id="0" name=""/>
        <dsp:cNvSpPr/>
      </dsp:nvSpPr>
      <dsp:spPr>
        <a:xfrm>
          <a:off x="2189640" y="412735"/>
          <a:ext cx="1988303" cy="119298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smtClean="0"/>
            <a:t>Slickdeals.net is a community of practice for people interested in deals. </a:t>
          </a:r>
          <a:endParaRPr lang="en-US" sz="1500" kern="1200"/>
        </a:p>
      </dsp:txBody>
      <dsp:txXfrm>
        <a:off x="2189640" y="412735"/>
        <a:ext cx="1988303" cy="1192982"/>
      </dsp:txXfrm>
    </dsp:sp>
    <dsp:sp modelId="{D48932C0-6E46-490D-A9E1-2F11A03B1125}">
      <dsp:nvSpPr>
        <dsp:cNvPr id="0" name=""/>
        <dsp:cNvSpPr/>
      </dsp:nvSpPr>
      <dsp:spPr>
        <a:xfrm>
          <a:off x="4376774" y="412735"/>
          <a:ext cx="1988303" cy="119298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smtClean="0"/>
            <a:t>Professional communities of practice and networks are a critical resource for entry level workers</a:t>
          </a:r>
          <a:endParaRPr lang="en-US" sz="1500" kern="1200"/>
        </a:p>
      </dsp:txBody>
      <dsp:txXfrm>
        <a:off x="4376774" y="412735"/>
        <a:ext cx="1988303" cy="1192982"/>
      </dsp:txXfrm>
    </dsp:sp>
    <dsp:sp modelId="{8B4DBD15-D6C2-4DDB-B94D-D8600E8FB074}">
      <dsp:nvSpPr>
        <dsp:cNvPr id="0" name=""/>
        <dsp:cNvSpPr/>
      </dsp:nvSpPr>
      <dsp:spPr>
        <a:xfrm>
          <a:off x="6563908" y="412735"/>
          <a:ext cx="1988303" cy="119298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smtClean="0"/>
            <a:t>Get started with joining or creating a group!</a:t>
          </a:r>
          <a:endParaRPr lang="en-US" sz="1500" kern="1200"/>
        </a:p>
      </dsp:txBody>
      <dsp:txXfrm>
        <a:off x="6563908" y="412735"/>
        <a:ext cx="1988303" cy="11929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661A9-84E9-4758-B19D-F41D572441E3}">
      <dsp:nvSpPr>
        <dsp:cNvPr id="0" name=""/>
        <dsp:cNvSpPr/>
      </dsp:nvSpPr>
      <dsp:spPr>
        <a:xfrm>
          <a:off x="3177190" y="0"/>
          <a:ext cx="4869953" cy="2683941"/>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Fox Majors assignment</a:t>
          </a:r>
          <a:endParaRPr lang="en-US" sz="2000" kern="1200" dirty="0"/>
        </a:p>
        <a:p>
          <a:pPr marL="228600" lvl="1" indent="-228600" algn="l" defTabSz="889000" rtl="0">
            <a:lnSpc>
              <a:spcPct val="90000"/>
            </a:lnSpc>
            <a:spcBef>
              <a:spcPct val="0"/>
            </a:spcBef>
            <a:spcAft>
              <a:spcPct val="15000"/>
            </a:spcAft>
            <a:buChar char="••"/>
          </a:pPr>
          <a:r>
            <a:rPr lang="en-US" sz="2000" kern="1200" dirty="0" smtClean="0">
              <a:hlinkClick xmlns:r="http://schemas.openxmlformats.org/officeDocument/2006/relationships" r:id="rId1"/>
            </a:rPr>
            <a:t>http://eportfolios.fox.temple.edu</a:t>
          </a:r>
          <a:endParaRPr lang="en-US" sz="2000" kern="1200" dirty="0"/>
        </a:p>
        <a:p>
          <a:pPr marL="228600" lvl="1" indent="-228600" algn="l" defTabSz="889000" rtl="0">
            <a:lnSpc>
              <a:spcPct val="90000"/>
            </a:lnSpc>
            <a:spcBef>
              <a:spcPct val="0"/>
            </a:spcBef>
            <a:spcAft>
              <a:spcPct val="15000"/>
            </a:spcAft>
            <a:buChar char="••"/>
          </a:pPr>
          <a:r>
            <a:rPr lang="en-US" sz="2000" kern="1200" dirty="0" smtClean="0"/>
            <a:t>Sites automatically removed at the end of the term</a:t>
          </a:r>
          <a:endParaRPr lang="en-US" sz="2000" kern="1200" dirty="0"/>
        </a:p>
      </dsp:txBody>
      <dsp:txXfrm>
        <a:off x="3177190" y="335493"/>
        <a:ext cx="3863475" cy="2012955"/>
      </dsp:txXfrm>
    </dsp:sp>
    <dsp:sp modelId="{F7A606CD-B7EE-4268-BC5C-0FCC92E4C124}">
      <dsp:nvSpPr>
        <dsp:cNvPr id="0" name=""/>
        <dsp:cNvSpPr/>
      </dsp:nvSpPr>
      <dsp:spPr>
        <a:xfrm>
          <a:off x="0" y="688"/>
          <a:ext cx="3246635" cy="268394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All Fox Majors</a:t>
          </a:r>
          <a:br>
            <a:rPr lang="en-US" sz="4000" kern="1200" dirty="0" smtClean="0"/>
          </a:br>
          <a:r>
            <a:rPr lang="en-US" sz="2400" kern="1200" dirty="0" smtClean="0"/>
            <a:t>(excluding MIS majors)</a:t>
          </a:r>
          <a:endParaRPr lang="en-US" sz="2400" kern="1200" dirty="0"/>
        </a:p>
      </dsp:txBody>
      <dsp:txXfrm>
        <a:off x="0" y="688"/>
        <a:ext cx="3246635" cy="2683941"/>
      </dsp:txXfrm>
    </dsp:sp>
    <dsp:sp modelId="{95CFF044-DBA2-490A-8D0E-8FF4C2976963}">
      <dsp:nvSpPr>
        <dsp:cNvPr id="0" name=""/>
        <dsp:cNvSpPr/>
      </dsp:nvSpPr>
      <dsp:spPr>
        <a:xfrm>
          <a:off x="3246635" y="2953024"/>
          <a:ext cx="4869953" cy="2683941"/>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Complete Fox MIS major assignment</a:t>
          </a:r>
          <a:endParaRPr lang="en-US" sz="2000" kern="1200" dirty="0"/>
        </a:p>
        <a:p>
          <a:pPr marL="228600" lvl="1" indent="-228600" algn="l" defTabSz="889000" rtl="0">
            <a:lnSpc>
              <a:spcPct val="90000"/>
            </a:lnSpc>
            <a:spcBef>
              <a:spcPct val="0"/>
            </a:spcBef>
            <a:spcAft>
              <a:spcPct val="15000"/>
            </a:spcAft>
            <a:buChar char="••"/>
          </a:pPr>
          <a:r>
            <a:rPr lang="en-US" sz="2000" kern="1200" dirty="0" smtClean="0">
              <a:hlinkClick xmlns:r="http://schemas.openxmlformats.org/officeDocument/2006/relationships" r:id="rId2"/>
            </a:rPr>
            <a:t>http://community.mis.temple.edu</a:t>
          </a:r>
          <a:endParaRPr lang="en-US" sz="2000" kern="1200" dirty="0"/>
        </a:p>
        <a:p>
          <a:pPr marL="228600" lvl="1" indent="-228600" algn="l" defTabSz="889000" rtl="0">
            <a:lnSpc>
              <a:spcPct val="90000"/>
            </a:lnSpc>
            <a:spcBef>
              <a:spcPct val="0"/>
            </a:spcBef>
            <a:spcAft>
              <a:spcPct val="15000"/>
            </a:spcAft>
            <a:buChar char="••"/>
          </a:pPr>
          <a:r>
            <a:rPr lang="en-US" sz="2000" kern="1200" dirty="0" smtClean="0"/>
            <a:t>Start professional achievement program</a:t>
          </a:r>
          <a:endParaRPr lang="en-US" sz="2000" kern="1200" dirty="0"/>
        </a:p>
        <a:p>
          <a:pPr marL="228600" lvl="1" indent="-228600" algn="l" defTabSz="889000" rtl="0">
            <a:lnSpc>
              <a:spcPct val="90000"/>
            </a:lnSpc>
            <a:spcBef>
              <a:spcPct val="0"/>
            </a:spcBef>
            <a:spcAft>
              <a:spcPct val="15000"/>
            </a:spcAft>
            <a:buChar char="••"/>
          </a:pPr>
          <a:r>
            <a:rPr lang="en-US" sz="2000" kern="1200" dirty="0" smtClean="0"/>
            <a:t>Sites are permanent</a:t>
          </a:r>
          <a:endParaRPr lang="en-US" sz="2000" kern="1200" dirty="0"/>
        </a:p>
      </dsp:txBody>
      <dsp:txXfrm>
        <a:off x="3246635" y="3288517"/>
        <a:ext cx="3863475" cy="2012955"/>
      </dsp:txXfrm>
    </dsp:sp>
    <dsp:sp modelId="{270A4772-3B62-4DA6-B9EF-771D6E383D31}">
      <dsp:nvSpPr>
        <dsp:cNvPr id="0" name=""/>
        <dsp:cNvSpPr/>
      </dsp:nvSpPr>
      <dsp:spPr>
        <a:xfrm>
          <a:off x="0" y="2953024"/>
          <a:ext cx="3246635" cy="26839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Fox MIS Majors</a:t>
          </a:r>
          <a:br>
            <a:rPr lang="en-US" sz="4000" kern="1200" dirty="0" smtClean="0"/>
          </a:br>
          <a:r>
            <a:rPr lang="en-US" sz="2400" kern="1200" dirty="0" smtClean="0"/>
            <a:t>(only)</a:t>
          </a:r>
          <a:endParaRPr lang="en-US" sz="2400" kern="1200" dirty="0"/>
        </a:p>
      </dsp:txBody>
      <dsp:txXfrm>
        <a:off x="0" y="2953024"/>
        <a:ext cx="3246635" cy="2683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F034D-F8FA-4B67-8F8A-5A80A4BFC40F}">
      <dsp:nvSpPr>
        <dsp:cNvPr id="0" name=""/>
        <dsp:cNvSpPr/>
      </dsp:nvSpPr>
      <dsp:spPr>
        <a:xfrm>
          <a:off x="2758991" y="534917"/>
          <a:ext cx="411978" cy="91440"/>
        </a:xfrm>
        <a:custGeom>
          <a:avLst/>
          <a:gdLst/>
          <a:ahLst/>
          <a:cxnLst/>
          <a:rect l="0" t="0" r="0" b="0"/>
          <a:pathLst>
            <a:path>
              <a:moveTo>
                <a:pt x="0" y="45720"/>
              </a:moveTo>
              <a:lnTo>
                <a:pt x="41197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53916" y="578421"/>
        <a:ext cx="22128" cy="4430"/>
      </dsp:txXfrm>
    </dsp:sp>
    <dsp:sp modelId="{67E43445-DD08-4E84-8D12-EA8E6C5B35ED}">
      <dsp:nvSpPr>
        <dsp:cNvPr id="0" name=""/>
        <dsp:cNvSpPr/>
      </dsp:nvSpPr>
      <dsp:spPr>
        <a:xfrm>
          <a:off x="836536" y="3360"/>
          <a:ext cx="1924254" cy="11545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Personal relationships</a:t>
          </a:r>
          <a:br>
            <a:rPr lang="en-US" sz="2000" kern="1200" dirty="0" smtClean="0"/>
          </a:br>
          <a:r>
            <a:rPr lang="en-US" sz="2000" kern="1200" dirty="0" smtClean="0"/>
            <a:t>FACEBOOK</a:t>
          </a:r>
          <a:endParaRPr lang="en-US" sz="2000" kern="1200" dirty="0"/>
        </a:p>
      </dsp:txBody>
      <dsp:txXfrm>
        <a:off x="836536" y="3360"/>
        <a:ext cx="1924254" cy="1154552"/>
      </dsp:txXfrm>
    </dsp:sp>
    <dsp:sp modelId="{A8C89906-8A16-484A-BDFA-DBC133A5372D}">
      <dsp:nvSpPr>
        <dsp:cNvPr id="0" name=""/>
        <dsp:cNvSpPr/>
      </dsp:nvSpPr>
      <dsp:spPr>
        <a:xfrm>
          <a:off x="5125824" y="534917"/>
          <a:ext cx="411978" cy="91440"/>
        </a:xfrm>
        <a:custGeom>
          <a:avLst/>
          <a:gdLst/>
          <a:ahLst/>
          <a:cxnLst/>
          <a:rect l="0" t="0" r="0" b="0"/>
          <a:pathLst>
            <a:path>
              <a:moveTo>
                <a:pt x="0" y="45720"/>
              </a:moveTo>
              <a:lnTo>
                <a:pt x="41197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20749" y="578421"/>
        <a:ext cx="22128" cy="4430"/>
      </dsp:txXfrm>
    </dsp:sp>
    <dsp:sp modelId="{BF3C7FB7-4639-4A07-ADE3-8EF195B3F447}">
      <dsp:nvSpPr>
        <dsp:cNvPr id="0" name=""/>
        <dsp:cNvSpPr/>
      </dsp:nvSpPr>
      <dsp:spPr>
        <a:xfrm>
          <a:off x="3203370" y="3360"/>
          <a:ext cx="1924254" cy="115455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Purchase history</a:t>
          </a:r>
          <a:br>
            <a:rPr lang="en-US" sz="2000" kern="1200" dirty="0" smtClean="0"/>
          </a:br>
          <a:r>
            <a:rPr lang="en-US" sz="2000" kern="1200" dirty="0" smtClean="0"/>
            <a:t>TARGET</a:t>
          </a:r>
          <a:endParaRPr lang="en-US" sz="2000" kern="1200" dirty="0"/>
        </a:p>
      </dsp:txBody>
      <dsp:txXfrm>
        <a:off x="3203370" y="3360"/>
        <a:ext cx="1924254" cy="1154552"/>
      </dsp:txXfrm>
    </dsp:sp>
    <dsp:sp modelId="{C62C7F6E-D630-428A-A6FC-9F5F1B5B4EE5}">
      <dsp:nvSpPr>
        <dsp:cNvPr id="0" name=""/>
        <dsp:cNvSpPr/>
      </dsp:nvSpPr>
      <dsp:spPr>
        <a:xfrm>
          <a:off x="1798664" y="1156113"/>
          <a:ext cx="4733666" cy="411978"/>
        </a:xfrm>
        <a:custGeom>
          <a:avLst/>
          <a:gdLst/>
          <a:ahLst/>
          <a:cxnLst/>
          <a:rect l="0" t="0" r="0" b="0"/>
          <a:pathLst>
            <a:path>
              <a:moveTo>
                <a:pt x="4733666" y="0"/>
              </a:moveTo>
              <a:lnTo>
                <a:pt x="4733666" y="223089"/>
              </a:lnTo>
              <a:lnTo>
                <a:pt x="0" y="223089"/>
              </a:lnTo>
              <a:lnTo>
                <a:pt x="0" y="41197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6639" y="1359887"/>
        <a:ext cx="237715" cy="4430"/>
      </dsp:txXfrm>
    </dsp:sp>
    <dsp:sp modelId="{A22A18B6-F534-44AE-88B2-03DBFB5FA3BC}">
      <dsp:nvSpPr>
        <dsp:cNvPr id="0" name=""/>
        <dsp:cNvSpPr/>
      </dsp:nvSpPr>
      <dsp:spPr>
        <a:xfrm>
          <a:off x="5570203" y="3360"/>
          <a:ext cx="1924254" cy="115455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Credit history</a:t>
          </a:r>
          <a:br>
            <a:rPr lang="en-US" sz="2000" kern="1200" dirty="0" smtClean="0"/>
          </a:br>
          <a:r>
            <a:rPr lang="en-US" sz="2000" kern="1200" dirty="0" smtClean="0"/>
            <a:t>EQUIFAX</a:t>
          </a:r>
          <a:endParaRPr lang="en-US" sz="2000" kern="1200" dirty="0"/>
        </a:p>
      </dsp:txBody>
      <dsp:txXfrm>
        <a:off x="5570203" y="3360"/>
        <a:ext cx="1924254" cy="1154552"/>
      </dsp:txXfrm>
    </dsp:sp>
    <dsp:sp modelId="{86BFF907-181B-465D-B8CC-26DF4252EC7F}">
      <dsp:nvSpPr>
        <dsp:cNvPr id="0" name=""/>
        <dsp:cNvSpPr/>
      </dsp:nvSpPr>
      <dsp:spPr>
        <a:xfrm>
          <a:off x="2758991" y="2132048"/>
          <a:ext cx="411978" cy="91440"/>
        </a:xfrm>
        <a:custGeom>
          <a:avLst/>
          <a:gdLst/>
          <a:ahLst/>
          <a:cxnLst/>
          <a:rect l="0" t="0" r="0" b="0"/>
          <a:pathLst>
            <a:path>
              <a:moveTo>
                <a:pt x="0" y="45720"/>
              </a:moveTo>
              <a:lnTo>
                <a:pt x="41197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53916" y="2175553"/>
        <a:ext cx="22128" cy="4430"/>
      </dsp:txXfrm>
    </dsp:sp>
    <dsp:sp modelId="{65B2F39F-6F75-4BDD-85E7-B2C1D0C983F1}">
      <dsp:nvSpPr>
        <dsp:cNvPr id="0" name=""/>
        <dsp:cNvSpPr/>
      </dsp:nvSpPr>
      <dsp:spPr>
        <a:xfrm>
          <a:off x="836536" y="1600492"/>
          <a:ext cx="1924254" cy="115455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Ideas</a:t>
          </a:r>
          <a:br>
            <a:rPr lang="en-US" sz="2000" kern="1200" dirty="0" smtClean="0"/>
          </a:br>
          <a:r>
            <a:rPr lang="en-US" sz="2000" kern="1200" dirty="0" smtClean="0"/>
            <a:t>DROPBOX</a:t>
          </a:r>
          <a:endParaRPr lang="en-US" sz="2000" kern="1200" dirty="0"/>
        </a:p>
      </dsp:txBody>
      <dsp:txXfrm>
        <a:off x="836536" y="1600492"/>
        <a:ext cx="1924254" cy="1154552"/>
      </dsp:txXfrm>
    </dsp:sp>
    <dsp:sp modelId="{AB153386-5D07-4F41-AB81-6F9FC0DAF18B}">
      <dsp:nvSpPr>
        <dsp:cNvPr id="0" name=""/>
        <dsp:cNvSpPr/>
      </dsp:nvSpPr>
      <dsp:spPr>
        <a:xfrm>
          <a:off x="5125824" y="2132048"/>
          <a:ext cx="411978" cy="91440"/>
        </a:xfrm>
        <a:custGeom>
          <a:avLst/>
          <a:gdLst/>
          <a:ahLst/>
          <a:cxnLst/>
          <a:rect l="0" t="0" r="0" b="0"/>
          <a:pathLst>
            <a:path>
              <a:moveTo>
                <a:pt x="0" y="45720"/>
              </a:moveTo>
              <a:lnTo>
                <a:pt x="41197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20749" y="2175553"/>
        <a:ext cx="22128" cy="4430"/>
      </dsp:txXfrm>
    </dsp:sp>
    <dsp:sp modelId="{104761A5-4E59-436F-B9B1-7C5A4094E0E4}">
      <dsp:nvSpPr>
        <dsp:cNvPr id="0" name=""/>
        <dsp:cNvSpPr/>
      </dsp:nvSpPr>
      <dsp:spPr>
        <a:xfrm>
          <a:off x="3203370" y="1600492"/>
          <a:ext cx="1924254" cy="115455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Grades and Graduation</a:t>
          </a:r>
          <a:br>
            <a:rPr lang="en-US" sz="2000" kern="1200" dirty="0" smtClean="0"/>
          </a:br>
          <a:r>
            <a:rPr lang="en-US" sz="2000" kern="1200" dirty="0" smtClean="0"/>
            <a:t>TEMPLE</a:t>
          </a:r>
          <a:endParaRPr lang="en-US" sz="2000" kern="1200" dirty="0"/>
        </a:p>
      </dsp:txBody>
      <dsp:txXfrm>
        <a:off x="3203370" y="1600492"/>
        <a:ext cx="1924254" cy="1154552"/>
      </dsp:txXfrm>
    </dsp:sp>
    <dsp:sp modelId="{D2FC7311-DBA7-45FF-AF6E-E077E18CF16C}">
      <dsp:nvSpPr>
        <dsp:cNvPr id="0" name=""/>
        <dsp:cNvSpPr/>
      </dsp:nvSpPr>
      <dsp:spPr>
        <a:xfrm>
          <a:off x="1798664" y="2753244"/>
          <a:ext cx="4733666" cy="411978"/>
        </a:xfrm>
        <a:custGeom>
          <a:avLst/>
          <a:gdLst/>
          <a:ahLst/>
          <a:cxnLst/>
          <a:rect l="0" t="0" r="0" b="0"/>
          <a:pathLst>
            <a:path>
              <a:moveTo>
                <a:pt x="4733666" y="0"/>
              </a:moveTo>
              <a:lnTo>
                <a:pt x="4733666" y="223089"/>
              </a:lnTo>
              <a:lnTo>
                <a:pt x="0" y="223089"/>
              </a:lnTo>
              <a:lnTo>
                <a:pt x="0" y="411978"/>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6639" y="2957019"/>
        <a:ext cx="237715" cy="4430"/>
      </dsp:txXfrm>
    </dsp:sp>
    <dsp:sp modelId="{1BE04BCA-E113-4CE9-A85C-AD5B4E5E90FD}">
      <dsp:nvSpPr>
        <dsp:cNvPr id="0" name=""/>
        <dsp:cNvSpPr/>
      </dsp:nvSpPr>
      <dsp:spPr>
        <a:xfrm>
          <a:off x="5570203" y="1600492"/>
          <a:ext cx="1924254" cy="11545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Finances</a:t>
          </a:r>
          <a:br>
            <a:rPr lang="en-US" sz="2000" kern="1200" dirty="0" smtClean="0"/>
          </a:br>
          <a:r>
            <a:rPr lang="en-US" sz="2000" kern="1200" dirty="0" smtClean="0"/>
            <a:t>WELLS FARGO</a:t>
          </a:r>
          <a:endParaRPr lang="en-US" sz="2000" kern="1200" dirty="0"/>
        </a:p>
      </dsp:txBody>
      <dsp:txXfrm>
        <a:off x="5570203" y="1600492"/>
        <a:ext cx="1924254" cy="1154552"/>
      </dsp:txXfrm>
    </dsp:sp>
    <dsp:sp modelId="{E062CAAE-FD06-40AD-8911-1D0F87A82D75}">
      <dsp:nvSpPr>
        <dsp:cNvPr id="0" name=""/>
        <dsp:cNvSpPr/>
      </dsp:nvSpPr>
      <dsp:spPr>
        <a:xfrm>
          <a:off x="2758991" y="3729179"/>
          <a:ext cx="411978" cy="91440"/>
        </a:xfrm>
        <a:custGeom>
          <a:avLst/>
          <a:gdLst/>
          <a:ahLst/>
          <a:cxnLst/>
          <a:rect l="0" t="0" r="0" b="0"/>
          <a:pathLst>
            <a:path>
              <a:moveTo>
                <a:pt x="0" y="45720"/>
              </a:moveTo>
              <a:lnTo>
                <a:pt x="41197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53916" y="3772684"/>
        <a:ext cx="22128" cy="4430"/>
      </dsp:txXfrm>
    </dsp:sp>
    <dsp:sp modelId="{05199DB6-8457-429B-904C-DA54D1954C9E}">
      <dsp:nvSpPr>
        <dsp:cNvPr id="0" name=""/>
        <dsp:cNvSpPr/>
      </dsp:nvSpPr>
      <dsp:spPr>
        <a:xfrm>
          <a:off x="836536" y="3197623"/>
          <a:ext cx="1924254" cy="115455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Likes and dislikes</a:t>
          </a:r>
          <a:br>
            <a:rPr lang="en-US" sz="2000" kern="1200" dirty="0" smtClean="0"/>
          </a:br>
          <a:r>
            <a:rPr lang="en-US" sz="2000" kern="1200" dirty="0" smtClean="0"/>
            <a:t>NETFLIX</a:t>
          </a:r>
          <a:endParaRPr lang="en-US" sz="2000" kern="1200" dirty="0"/>
        </a:p>
      </dsp:txBody>
      <dsp:txXfrm>
        <a:off x="836536" y="3197623"/>
        <a:ext cx="1924254" cy="1154552"/>
      </dsp:txXfrm>
    </dsp:sp>
    <dsp:sp modelId="{C0C29927-02CF-4D64-8ED9-9BB170C7220F}">
      <dsp:nvSpPr>
        <dsp:cNvPr id="0" name=""/>
        <dsp:cNvSpPr/>
      </dsp:nvSpPr>
      <dsp:spPr>
        <a:xfrm>
          <a:off x="5125824" y="3729179"/>
          <a:ext cx="411978" cy="91440"/>
        </a:xfrm>
        <a:custGeom>
          <a:avLst/>
          <a:gdLst/>
          <a:ahLst/>
          <a:cxnLst/>
          <a:rect l="0" t="0" r="0" b="0"/>
          <a:pathLst>
            <a:path>
              <a:moveTo>
                <a:pt x="0" y="45720"/>
              </a:moveTo>
              <a:lnTo>
                <a:pt x="411978"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20749" y="3772684"/>
        <a:ext cx="22128" cy="4430"/>
      </dsp:txXfrm>
    </dsp:sp>
    <dsp:sp modelId="{2C75ABD4-D477-4BF4-9F88-D0DBA01C160E}">
      <dsp:nvSpPr>
        <dsp:cNvPr id="0" name=""/>
        <dsp:cNvSpPr/>
      </dsp:nvSpPr>
      <dsp:spPr>
        <a:xfrm>
          <a:off x="3203370" y="3197623"/>
          <a:ext cx="1924254" cy="115455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Daily commute</a:t>
          </a:r>
          <a:br>
            <a:rPr lang="en-US" sz="2000" kern="1200" dirty="0" smtClean="0"/>
          </a:br>
          <a:r>
            <a:rPr lang="en-US" sz="2000" kern="1200" dirty="0" smtClean="0"/>
            <a:t>IPHONE</a:t>
          </a:r>
          <a:endParaRPr lang="en-US" sz="2000" kern="1200" dirty="0"/>
        </a:p>
      </dsp:txBody>
      <dsp:txXfrm>
        <a:off x="3203370" y="3197623"/>
        <a:ext cx="1924254" cy="1154552"/>
      </dsp:txXfrm>
    </dsp:sp>
    <dsp:sp modelId="{BAB4507B-4DE9-46DE-829B-914BEC554EAE}">
      <dsp:nvSpPr>
        <dsp:cNvPr id="0" name=""/>
        <dsp:cNvSpPr/>
      </dsp:nvSpPr>
      <dsp:spPr>
        <a:xfrm>
          <a:off x="5570203" y="3197623"/>
          <a:ext cx="1924254" cy="115455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i="0" kern="1200" dirty="0" smtClean="0"/>
            <a:t>GOOGLE</a:t>
          </a:r>
          <a:r>
            <a:rPr lang="en-US" sz="2000" b="1" i="1" kern="1200" dirty="0" smtClean="0"/>
            <a:t/>
          </a:r>
          <a:br>
            <a:rPr lang="en-US" sz="2000" b="1" i="1" kern="1200" dirty="0" smtClean="0"/>
          </a:br>
          <a:r>
            <a:rPr lang="en-US" sz="2000" b="0" i="1" kern="1200" dirty="0" smtClean="0"/>
            <a:t>Your identity is the product</a:t>
          </a:r>
          <a:endParaRPr lang="en-US" sz="2000" b="0" kern="1200" dirty="0"/>
        </a:p>
      </dsp:txBody>
      <dsp:txXfrm>
        <a:off x="5570203" y="3197623"/>
        <a:ext cx="1924254" cy="1154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CDC76-818F-4C03-8CEE-4F098FA67DD3}">
      <dsp:nvSpPr>
        <dsp:cNvPr id="0" name=""/>
        <dsp:cNvSpPr/>
      </dsp:nvSpPr>
      <dsp:spPr>
        <a:xfrm>
          <a:off x="1996486" y="348222"/>
          <a:ext cx="4906336" cy="4906336"/>
        </a:xfrm>
        <a:prstGeom prst="pie">
          <a:avLst>
            <a:gd name="adj1" fmla="val 16200000"/>
            <a:gd name="adj2" fmla="val 19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AUTHENTICATION</a:t>
          </a:r>
          <a:r>
            <a:rPr lang="en-US" sz="1300" kern="1200" dirty="0" smtClean="0"/>
            <a:t/>
          </a:r>
          <a:br>
            <a:rPr lang="en-US" sz="1300" kern="1200" dirty="0" smtClean="0"/>
          </a:br>
          <a:r>
            <a:rPr lang="en-US" sz="1300" kern="1200" dirty="0" smtClean="0"/>
            <a:t>Prove who you are</a:t>
          </a:r>
          <a:endParaRPr lang="en-US" sz="1300" kern="1200" dirty="0"/>
        </a:p>
      </dsp:txBody>
      <dsp:txXfrm>
        <a:off x="4566472" y="974949"/>
        <a:ext cx="1284992" cy="992949"/>
      </dsp:txXfrm>
    </dsp:sp>
    <dsp:sp modelId="{266BC5B0-FA80-42DB-B569-40F1607B9E66}">
      <dsp:nvSpPr>
        <dsp:cNvPr id="0" name=""/>
        <dsp:cNvSpPr/>
      </dsp:nvSpPr>
      <dsp:spPr>
        <a:xfrm>
          <a:off x="2054895" y="449270"/>
          <a:ext cx="4906336" cy="4906336"/>
        </a:xfrm>
        <a:prstGeom prst="pie">
          <a:avLst>
            <a:gd name="adj1" fmla="val 19800000"/>
            <a:gd name="adj2" fmla="val 1800000"/>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PRIVACY</a:t>
          </a:r>
          <a:r>
            <a:rPr lang="en-US" sz="1300" kern="1200" dirty="0" smtClean="0"/>
            <a:t/>
          </a:r>
          <a:br>
            <a:rPr lang="en-US" sz="1300" kern="1200" dirty="0" smtClean="0"/>
          </a:br>
          <a:r>
            <a:rPr lang="en-US" sz="1300" kern="1200" dirty="0" smtClean="0"/>
            <a:t>Control what others can access</a:t>
          </a:r>
          <a:endParaRPr lang="en-US" sz="1300" kern="1200" dirty="0"/>
        </a:p>
      </dsp:txBody>
      <dsp:txXfrm>
        <a:off x="5384195" y="2435168"/>
        <a:ext cx="1343401" cy="963744"/>
      </dsp:txXfrm>
    </dsp:sp>
    <dsp:sp modelId="{B8398442-381A-49F5-B5D0-870885586AA0}">
      <dsp:nvSpPr>
        <dsp:cNvPr id="0" name=""/>
        <dsp:cNvSpPr/>
      </dsp:nvSpPr>
      <dsp:spPr>
        <a:xfrm>
          <a:off x="1996486" y="550317"/>
          <a:ext cx="4906336" cy="4906336"/>
        </a:xfrm>
        <a:prstGeom prst="pie">
          <a:avLst>
            <a:gd name="adj1" fmla="val 1800000"/>
            <a:gd name="adj2" fmla="val 5400000"/>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SECURITY</a:t>
          </a:r>
          <a:r>
            <a:rPr lang="en-US" sz="1300" kern="1200" dirty="0" smtClean="0"/>
            <a:t/>
          </a:r>
          <a:br>
            <a:rPr lang="en-US" sz="1300" kern="1200" dirty="0" smtClean="0"/>
          </a:br>
          <a:r>
            <a:rPr lang="en-US" sz="1300" kern="1200" dirty="0" smtClean="0"/>
            <a:t>Prevent and recover from theft</a:t>
          </a:r>
          <a:endParaRPr lang="en-US" sz="1300" kern="1200" dirty="0"/>
        </a:p>
      </dsp:txBody>
      <dsp:txXfrm>
        <a:off x="4566472" y="3866183"/>
        <a:ext cx="1284992" cy="992949"/>
      </dsp:txXfrm>
    </dsp:sp>
    <dsp:sp modelId="{A84ADAF6-F81D-4572-9860-0DE2CCF7F34D}">
      <dsp:nvSpPr>
        <dsp:cNvPr id="0" name=""/>
        <dsp:cNvSpPr/>
      </dsp:nvSpPr>
      <dsp:spPr>
        <a:xfrm>
          <a:off x="1879669" y="550317"/>
          <a:ext cx="4906336" cy="4906336"/>
        </a:xfrm>
        <a:prstGeom prst="pie">
          <a:avLst>
            <a:gd name="adj1" fmla="val 5400000"/>
            <a:gd name="adj2" fmla="val 9000000"/>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REPUTATION</a:t>
          </a:r>
          <a:r>
            <a:rPr lang="en-US" sz="1300" kern="1200" dirty="0" smtClean="0"/>
            <a:t/>
          </a:r>
          <a:br>
            <a:rPr lang="en-US" sz="1300" kern="1200" dirty="0" smtClean="0"/>
          </a:br>
          <a:r>
            <a:rPr lang="en-US" sz="1300" kern="1200" dirty="0" smtClean="0"/>
            <a:t>Personal and professional brand</a:t>
          </a:r>
          <a:endParaRPr lang="en-US" sz="1300" kern="1200" dirty="0"/>
        </a:p>
      </dsp:txBody>
      <dsp:txXfrm>
        <a:off x="2931027" y="3866183"/>
        <a:ext cx="1284992" cy="992949"/>
      </dsp:txXfrm>
    </dsp:sp>
    <dsp:sp modelId="{5E77E264-2F53-407B-B5FF-9EB6D6AC4D32}">
      <dsp:nvSpPr>
        <dsp:cNvPr id="0" name=""/>
        <dsp:cNvSpPr/>
      </dsp:nvSpPr>
      <dsp:spPr>
        <a:xfrm>
          <a:off x="1821260" y="449270"/>
          <a:ext cx="4906336" cy="4906336"/>
        </a:xfrm>
        <a:prstGeom prst="pie">
          <a:avLst>
            <a:gd name="adj1" fmla="val 9000000"/>
            <a:gd name="adj2" fmla="val 12600000"/>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NETWORKS</a:t>
          </a:r>
          <a:r>
            <a:rPr lang="en-US" sz="1300" kern="1200" dirty="0" smtClean="0"/>
            <a:t/>
          </a:r>
          <a:br>
            <a:rPr lang="en-US" sz="1300" kern="1200" dirty="0" smtClean="0"/>
          </a:br>
          <a:r>
            <a:rPr lang="en-US" sz="1300" kern="1200" dirty="0" smtClean="0"/>
            <a:t>Connect with relevant others</a:t>
          </a:r>
          <a:endParaRPr lang="en-US" sz="1300" kern="1200" dirty="0"/>
        </a:p>
      </dsp:txBody>
      <dsp:txXfrm>
        <a:off x="2054895" y="2435168"/>
        <a:ext cx="1343401" cy="963744"/>
      </dsp:txXfrm>
    </dsp:sp>
    <dsp:sp modelId="{A82DE856-247D-4F7A-AAAC-099ACB30E917}">
      <dsp:nvSpPr>
        <dsp:cNvPr id="0" name=""/>
        <dsp:cNvSpPr/>
      </dsp:nvSpPr>
      <dsp:spPr>
        <a:xfrm>
          <a:off x="1879669" y="348222"/>
          <a:ext cx="4906336" cy="4906336"/>
        </a:xfrm>
        <a:prstGeom prst="pie">
          <a:avLst>
            <a:gd name="adj1" fmla="val 12600000"/>
            <a:gd name="adj2" fmla="val 1620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PROMOTION</a:t>
          </a:r>
          <a:r>
            <a:rPr lang="en-US" sz="1300" kern="1200" dirty="0" smtClean="0"/>
            <a:t/>
          </a:r>
          <a:br>
            <a:rPr lang="en-US" sz="1300" kern="1200" dirty="0" smtClean="0"/>
          </a:br>
          <a:r>
            <a:rPr lang="en-US" sz="1300" kern="1200" dirty="0" smtClean="0"/>
            <a:t>Help others find you</a:t>
          </a:r>
          <a:endParaRPr lang="en-US" sz="1300" kern="1200" dirty="0"/>
        </a:p>
      </dsp:txBody>
      <dsp:txXfrm>
        <a:off x="2931027" y="974949"/>
        <a:ext cx="1284992" cy="992949"/>
      </dsp:txXfrm>
    </dsp:sp>
    <dsp:sp modelId="{35952D1C-66E5-42FF-AB0E-1E82EEEA214D}">
      <dsp:nvSpPr>
        <dsp:cNvPr id="0" name=""/>
        <dsp:cNvSpPr/>
      </dsp:nvSpPr>
      <dsp:spPr>
        <a:xfrm>
          <a:off x="1692582" y="44497"/>
          <a:ext cx="5513787" cy="5513787"/>
        </a:xfrm>
        <a:prstGeom prst="circularArrow">
          <a:avLst>
            <a:gd name="adj1" fmla="val 5085"/>
            <a:gd name="adj2" fmla="val 327528"/>
            <a:gd name="adj3" fmla="val 19472472"/>
            <a:gd name="adj4" fmla="val 16200251"/>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3408C7E-5634-42E5-BCC7-6303F200EE90}">
      <dsp:nvSpPr>
        <dsp:cNvPr id="0" name=""/>
        <dsp:cNvSpPr/>
      </dsp:nvSpPr>
      <dsp:spPr>
        <a:xfrm>
          <a:off x="1750990" y="145544"/>
          <a:ext cx="5513787" cy="5513787"/>
        </a:xfrm>
        <a:prstGeom prst="circularArrow">
          <a:avLst>
            <a:gd name="adj1" fmla="val 5085"/>
            <a:gd name="adj2" fmla="val 327528"/>
            <a:gd name="adj3" fmla="val 1472472"/>
            <a:gd name="adj4" fmla="val 19800000"/>
            <a:gd name="adj5" fmla="val 5932"/>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EBF9BF9-A3FC-4F94-BD89-8DE52FA8DA07}">
      <dsp:nvSpPr>
        <dsp:cNvPr id="0" name=""/>
        <dsp:cNvSpPr/>
      </dsp:nvSpPr>
      <dsp:spPr>
        <a:xfrm>
          <a:off x="1692582" y="246591"/>
          <a:ext cx="5513787" cy="5513787"/>
        </a:xfrm>
        <a:prstGeom prst="circularArrow">
          <a:avLst>
            <a:gd name="adj1" fmla="val 5085"/>
            <a:gd name="adj2" fmla="val 327528"/>
            <a:gd name="adj3" fmla="val 5072221"/>
            <a:gd name="adj4" fmla="val 1800000"/>
            <a:gd name="adj5" fmla="val 5932"/>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868D17F-DA24-4049-9C71-FA00B1D54A19}">
      <dsp:nvSpPr>
        <dsp:cNvPr id="0" name=""/>
        <dsp:cNvSpPr/>
      </dsp:nvSpPr>
      <dsp:spPr>
        <a:xfrm>
          <a:off x="1576122" y="246591"/>
          <a:ext cx="5513787" cy="5513787"/>
        </a:xfrm>
        <a:prstGeom prst="circularArrow">
          <a:avLst>
            <a:gd name="adj1" fmla="val 5085"/>
            <a:gd name="adj2" fmla="val 327528"/>
            <a:gd name="adj3" fmla="val 8672472"/>
            <a:gd name="adj4" fmla="val 5400251"/>
            <a:gd name="adj5" fmla="val 5932"/>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6E17F1C-909A-43B7-9A2F-188834AB1E84}">
      <dsp:nvSpPr>
        <dsp:cNvPr id="0" name=""/>
        <dsp:cNvSpPr/>
      </dsp:nvSpPr>
      <dsp:spPr>
        <a:xfrm>
          <a:off x="1517714" y="145544"/>
          <a:ext cx="5513787" cy="5513787"/>
        </a:xfrm>
        <a:prstGeom prst="circularArrow">
          <a:avLst>
            <a:gd name="adj1" fmla="val 5085"/>
            <a:gd name="adj2" fmla="val 327528"/>
            <a:gd name="adj3" fmla="val 12272472"/>
            <a:gd name="adj4" fmla="val 9000000"/>
            <a:gd name="adj5" fmla="val 5932"/>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974CF54-CAC8-4638-A9CD-5D49F1B7508C}">
      <dsp:nvSpPr>
        <dsp:cNvPr id="0" name=""/>
        <dsp:cNvSpPr/>
      </dsp:nvSpPr>
      <dsp:spPr>
        <a:xfrm>
          <a:off x="1576122" y="44497"/>
          <a:ext cx="5513787" cy="5513787"/>
        </a:xfrm>
        <a:prstGeom prst="circularArrow">
          <a:avLst>
            <a:gd name="adj1" fmla="val 5085"/>
            <a:gd name="adj2" fmla="val 327528"/>
            <a:gd name="adj3" fmla="val 15872221"/>
            <a:gd name="adj4" fmla="val 12600000"/>
            <a:gd name="adj5" fmla="val 5932"/>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37495-12C9-440A-A2A2-886D33CF26DF}">
      <dsp:nvSpPr>
        <dsp:cNvPr id="0" name=""/>
        <dsp:cNvSpPr/>
      </dsp:nvSpPr>
      <dsp:spPr>
        <a:xfrm>
          <a:off x="219997" y="11835"/>
          <a:ext cx="4327666" cy="4327666"/>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733550" rtl="0">
            <a:lnSpc>
              <a:spcPct val="90000"/>
            </a:lnSpc>
            <a:spcBef>
              <a:spcPct val="0"/>
            </a:spcBef>
            <a:spcAft>
              <a:spcPct val="35000"/>
            </a:spcAft>
          </a:pPr>
          <a:r>
            <a:rPr lang="en-US" sz="3900" kern="1200" smtClean="0"/>
            <a:t>Shape professional reputation</a:t>
          </a:r>
          <a:endParaRPr lang="en-US" sz="3900" kern="1200"/>
        </a:p>
      </dsp:txBody>
      <dsp:txXfrm>
        <a:off x="824310" y="522160"/>
        <a:ext cx="2495231" cy="3307016"/>
      </dsp:txXfrm>
    </dsp:sp>
    <dsp:sp modelId="{9EEA6E82-C1AB-419C-9A2B-27ADBECD7E0B}">
      <dsp:nvSpPr>
        <dsp:cNvPr id="0" name=""/>
        <dsp:cNvSpPr/>
      </dsp:nvSpPr>
      <dsp:spPr>
        <a:xfrm>
          <a:off x="3339036" y="11835"/>
          <a:ext cx="4327666" cy="4327666"/>
        </a:xfrm>
        <a:prstGeom prst="ellipse">
          <a:avLst/>
        </a:prstGeom>
        <a:solidFill>
          <a:schemeClr val="accent3">
            <a:alpha val="50000"/>
            <a:hueOff val="2710599"/>
            <a:satOff val="100000"/>
            <a:lumOff val="-14706"/>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733550" rtl="0">
            <a:lnSpc>
              <a:spcPct val="90000"/>
            </a:lnSpc>
            <a:spcBef>
              <a:spcPct val="0"/>
            </a:spcBef>
            <a:spcAft>
              <a:spcPct val="35000"/>
            </a:spcAft>
          </a:pPr>
          <a:r>
            <a:rPr lang="en-US" sz="3900" kern="1200" smtClean="0"/>
            <a:t>Connect with relevant others</a:t>
          </a:r>
          <a:endParaRPr lang="en-US" sz="3900" kern="1200"/>
        </a:p>
      </dsp:txBody>
      <dsp:txXfrm>
        <a:off x="4567157" y="522160"/>
        <a:ext cx="2495231" cy="3307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5570A-661D-4471-8496-34985631DBAA}">
      <dsp:nvSpPr>
        <dsp:cNvPr id="0" name=""/>
        <dsp:cNvSpPr/>
      </dsp:nvSpPr>
      <dsp:spPr>
        <a:xfrm>
          <a:off x="3868" y="491401"/>
          <a:ext cx="3382718" cy="338271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l" defTabSz="1022350" rtl="0">
            <a:lnSpc>
              <a:spcPct val="90000"/>
            </a:lnSpc>
            <a:spcBef>
              <a:spcPct val="0"/>
            </a:spcBef>
            <a:spcAft>
              <a:spcPct val="35000"/>
            </a:spcAft>
          </a:pPr>
          <a:r>
            <a:rPr lang="en-US" sz="2300" kern="1200" dirty="0" smtClean="0"/>
            <a:t>A social cloud based learning platform built on WordPress</a:t>
          </a:r>
          <a:endParaRPr lang="en-US" sz="2300" kern="1200" dirty="0"/>
        </a:p>
        <a:p>
          <a:pPr marL="171450" lvl="1" indent="-171450" algn="l" defTabSz="800100" rtl="0">
            <a:lnSpc>
              <a:spcPct val="90000"/>
            </a:lnSpc>
            <a:spcBef>
              <a:spcPct val="0"/>
            </a:spcBef>
            <a:spcAft>
              <a:spcPct val="15000"/>
            </a:spcAft>
            <a:buChar char="••"/>
          </a:pPr>
          <a:r>
            <a:rPr lang="en-US" sz="1800" kern="1200" smtClean="0"/>
            <a:t>social exchanges, </a:t>
          </a:r>
          <a:endParaRPr lang="en-US" sz="1800" kern="1200"/>
        </a:p>
        <a:p>
          <a:pPr marL="171450" lvl="1" indent="-171450" algn="l" defTabSz="800100" rtl="0">
            <a:lnSpc>
              <a:spcPct val="90000"/>
            </a:lnSpc>
            <a:spcBef>
              <a:spcPct val="0"/>
            </a:spcBef>
            <a:spcAft>
              <a:spcPct val="15000"/>
            </a:spcAft>
            <a:buChar char="••"/>
          </a:pPr>
          <a:r>
            <a:rPr lang="en-US" sz="1800" kern="1200" smtClean="0"/>
            <a:t>open co-creation, and </a:t>
          </a:r>
          <a:endParaRPr lang="en-US" sz="1800" kern="1200"/>
        </a:p>
        <a:p>
          <a:pPr marL="171450" lvl="1" indent="-171450" algn="l" defTabSz="800100" rtl="0">
            <a:lnSpc>
              <a:spcPct val="90000"/>
            </a:lnSpc>
            <a:spcBef>
              <a:spcPct val="0"/>
            </a:spcBef>
            <a:spcAft>
              <a:spcPct val="15000"/>
            </a:spcAft>
            <a:buChar char="••"/>
          </a:pPr>
          <a:r>
            <a:rPr lang="en-US" sz="1800" kern="1200" dirty="0" smtClean="0"/>
            <a:t>digital branding</a:t>
          </a:r>
          <a:endParaRPr lang="en-US" sz="1800" kern="1200" dirty="0"/>
        </a:p>
      </dsp:txBody>
      <dsp:txXfrm>
        <a:off x="499256" y="986789"/>
        <a:ext cx="2391942" cy="2391942"/>
      </dsp:txXfrm>
    </dsp:sp>
    <dsp:sp modelId="{72127FF8-36CC-4E87-99DB-7CB10426F812}">
      <dsp:nvSpPr>
        <dsp:cNvPr id="0" name=""/>
        <dsp:cNvSpPr/>
      </dsp:nvSpPr>
      <dsp:spPr>
        <a:xfrm>
          <a:off x="3563167" y="1405521"/>
          <a:ext cx="1737359" cy="1554478"/>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3563167" y="1716417"/>
        <a:ext cx="1271016" cy="932686"/>
      </dsp:txXfrm>
    </dsp:sp>
    <dsp:sp modelId="{37FD73B5-1CBF-44E7-8B26-CAEDAB9684B9}">
      <dsp:nvSpPr>
        <dsp:cNvPr id="0" name=""/>
        <dsp:cNvSpPr/>
      </dsp:nvSpPr>
      <dsp:spPr>
        <a:xfrm>
          <a:off x="5416218" y="491401"/>
          <a:ext cx="3382718" cy="3382718"/>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kern="1200" dirty="0" smtClean="0"/>
            <a:t>Website</a:t>
          </a:r>
        </a:p>
        <a:p>
          <a:pPr lvl="0" algn="ctr" defTabSz="1022350" rtl="0">
            <a:lnSpc>
              <a:spcPct val="90000"/>
            </a:lnSpc>
            <a:spcBef>
              <a:spcPct val="0"/>
            </a:spcBef>
            <a:spcAft>
              <a:spcPct val="35000"/>
            </a:spcAft>
          </a:pPr>
          <a:r>
            <a:rPr lang="en-US" sz="2300" kern="1200" dirty="0" smtClean="0"/>
            <a:t>E-portfolios</a:t>
          </a:r>
        </a:p>
        <a:p>
          <a:pPr lvl="0" algn="ctr" defTabSz="1022350" rtl="0">
            <a:lnSpc>
              <a:spcPct val="90000"/>
            </a:lnSpc>
            <a:spcBef>
              <a:spcPct val="0"/>
            </a:spcBef>
            <a:spcAft>
              <a:spcPct val="35000"/>
            </a:spcAft>
          </a:pPr>
          <a:r>
            <a:rPr lang="en-US" sz="2300" kern="1200" dirty="0" smtClean="0"/>
            <a:t>Professional achievement program </a:t>
          </a:r>
        </a:p>
        <a:p>
          <a:pPr lvl="0" algn="ctr" defTabSz="1022350" rtl="0">
            <a:lnSpc>
              <a:spcPct val="90000"/>
            </a:lnSpc>
            <a:spcBef>
              <a:spcPct val="0"/>
            </a:spcBef>
            <a:spcAft>
              <a:spcPct val="35000"/>
            </a:spcAft>
          </a:pPr>
          <a:r>
            <a:rPr lang="en-US" sz="2300" kern="1200" dirty="0" smtClean="0"/>
            <a:t>Courses </a:t>
          </a:r>
          <a:endParaRPr lang="en-US" sz="2300" kern="1200" dirty="0"/>
        </a:p>
      </dsp:txBody>
      <dsp:txXfrm>
        <a:off x="5911606" y="986789"/>
        <a:ext cx="2391942" cy="2391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2B294-95FE-419C-992C-8CF46C93241B}">
      <dsp:nvSpPr>
        <dsp:cNvPr id="0" name=""/>
        <dsp:cNvSpPr/>
      </dsp:nvSpPr>
      <dsp:spPr>
        <a:xfrm>
          <a:off x="81715" y="3158"/>
          <a:ext cx="2672770" cy="2138216"/>
        </a:xfrm>
        <a:prstGeom prst="rect">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B49CA7-8FD0-4DD9-8BB3-3B249360B747}">
      <dsp:nvSpPr>
        <dsp:cNvPr id="0" name=""/>
        <dsp:cNvSpPr/>
      </dsp:nvSpPr>
      <dsp:spPr>
        <a:xfrm>
          <a:off x="322264" y="1927553"/>
          <a:ext cx="2378765" cy="748375"/>
        </a:xfrm>
        <a:prstGeom prst="wedgeRectCallout">
          <a:avLst>
            <a:gd name="adj1" fmla="val 20250"/>
            <a:gd name="adj2" fmla="val -607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Digital identity and profile</a:t>
          </a:r>
          <a:endParaRPr lang="en-US" sz="1500" kern="1200" dirty="0"/>
        </a:p>
      </dsp:txBody>
      <dsp:txXfrm>
        <a:off x="322264" y="1927553"/>
        <a:ext cx="2378765" cy="748375"/>
      </dsp:txXfrm>
    </dsp:sp>
    <dsp:sp modelId="{60CA1E41-F7C0-40BB-A9C5-1DE073F0CDDD}">
      <dsp:nvSpPr>
        <dsp:cNvPr id="0" name=""/>
        <dsp:cNvSpPr/>
      </dsp:nvSpPr>
      <dsp:spPr>
        <a:xfrm>
          <a:off x="3021763" y="3158"/>
          <a:ext cx="2672770" cy="2138216"/>
        </a:xfrm>
        <a:prstGeom prst="rect">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887DA09-23A5-429D-A177-70BBE47B1ADD}">
      <dsp:nvSpPr>
        <dsp:cNvPr id="0" name=""/>
        <dsp:cNvSpPr/>
      </dsp:nvSpPr>
      <dsp:spPr>
        <a:xfrm>
          <a:off x="3262312" y="1927553"/>
          <a:ext cx="2378765" cy="748375"/>
        </a:xfrm>
        <a:prstGeom prst="wedgeRectCallout">
          <a:avLst>
            <a:gd name="adj1" fmla="val 20250"/>
            <a:gd name="adj2" fmla="val -607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Digital portfolio - e-portfolio</a:t>
          </a:r>
          <a:endParaRPr lang="en-US" sz="1500" kern="1200" dirty="0"/>
        </a:p>
      </dsp:txBody>
      <dsp:txXfrm>
        <a:off x="3262312" y="1927553"/>
        <a:ext cx="2378765" cy="748375"/>
      </dsp:txXfrm>
    </dsp:sp>
    <dsp:sp modelId="{BA0BF395-7098-4980-A029-152EC85FC7E7}">
      <dsp:nvSpPr>
        <dsp:cNvPr id="0" name=""/>
        <dsp:cNvSpPr/>
      </dsp:nvSpPr>
      <dsp:spPr>
        <a:xfrm>
          <a:off x="5961810" y="3158"/>
          <a:ext cx="2672770" cy="2138216"/>
        </a:xfrm>
        <a:prstGeom prst="rect">
          <a:avLst/>
        </a:prstGeom>
        <a:blipFill rotWithShape="1">
          <a:blip xmlns:r="http://schemas.openxmlformats.org/officeDocument/2006/relationships" r:embed="rId3"/>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09ABF55-4B24-44C2-AD38-3FA160CF7CC8}">
      <dsp:nvSpPr>
        <dsp:cNvPr id="0" name=""/>
        <dsp:cNvSpPr/>
      </dsp:nvSpPr>
      <dsp:spPr>
        <a:xfrm>
          <a:off x="6202360" y="1927553"/>
          <a:ext cx="2378765" cy="748375"/>
        </a:xfrm>
        <a:prstGeom prst="wedgeRectCallout">
          <a:avLst>
            <a:gd name="adj1" fmla="val 20250"/>
            <a:gd name="adj2" fmla="val -607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Build a professional network</a:t>
          </a:r>
          <a:endParaRPr lang="en-US" sz="1500" kern="1200" dirty="0"/>
        </a:p>
      </dsp:txBody>
      <dsp:txXfrm>
        <a:off x="6202360" y="1927553"/>
        <a:ext cx="2378765" cy="748375"/>
      </dsp:txXfrm>
    </dsp:sp>
    <dsp:sp modelId="{76C4F427-CCB4-42BE-8322-52FD959C8D7D}">
      <dsp:nvSpPr>
        <dsp:cNvPr id="0" name=""/>
        <dsp:cNvSpPr/>
      </dsp:nvSpPr>
      <dsp:spPr>
        <a:xfrm>
          <a:off x="1551739" y="2943206"/>
          <a:ext cx="2672770" cy="2138216"/>
        </a:xfrm>
        <a:prstGeom prst="rect">
          <a:avLst/>
        </a:prstGeom>
        <a:blipFill rotWithShape="1">
          <a:blip xmlns:r="http://schemas.openxmlformats.org/officeDocument/2006/relationships" r:embed="rId4"/>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03E101B-CB10-4DD1-A2ED-C354FC5FF5AD}">
      <dsp:nvSpPr>
        <dsp:cNvPr id="0" name=""/>
        <dsp:cNvSpPr/>
      </dsp:nvSpPr>
      <dsp:spPr>
        <a:xfrm>
          <a:off x="1792288" y="4867600"/>
          <a:ext cx="2378765" cy="748375"/>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Assess with analytics</a:t>
          </a:r>
          <a:endParaRPr lang="en-US" sz="1500" kern="1200" dirty="0"/>
        </a:p>
      </dsp:txBody>
      <dsp:txXfrm>
        <a:off x="1792288" y="4867600"/>
        <a:ext cx="2378765" cy="748375"/>
      </dsp:txXfrm>
    </dsp:sp>
    <dsp:sp modelId="{488FE3AE-8368-465A-96B5-9B4AACD4BF9E}">
      <dsp:nvSpPr>
        <dsp:cNvPr id="0" name=""/>
        <dsp:cNvSpPr/>
      </dsp:nvSpPr>
      <dsp:spPr>
        <a:xfrm>
          <a:off x="4491787" y="2943206"/>
          <a:ext cx="2672770" cy="2138216"/>
        </a:xfrm>
        <a:prstGeom prst="rect">
          <a:avLst/>
        </a:prstGeom>
        <a:blipFill rotWithShape="1">
          <a:blip xmlns:r="http://schemas.openxmlformats.org/officeDocument/2006/relationships" r:embed="rId5"/>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A0800C-E96F-4EFE-8519-F743ADB3E43F}">
      <dsp:nvSpPr>
        <dsp:cNvPr id="0" name=""/>
        <dsp:cNvSpPr/>
      </dsp:nvSpPr>
      <dsp:spPr>
        <a:xfrm>
          <a:off x="4732336" y="4867600"/>
          <a:ext cx="2378765" cy="748375"/>
        </a:xfrm>
        <a:prstGeom prst="wedgeRectCallout">
          <a:avLst>
            <a:gd name="adj1" fmla="val 20250"/>
            <a:gd name="adj2" fmla="val -607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Professional achievement program</a:t>
          </a:r>
          <a:br>
            <a:rPr lang="en-US" sz="1500" kern="1200" dirty="0" smtClean="0"/>
          </a:br>
          <a:r>
            <a:rPr lang="en-US" sz="1500" kern="1200" dirty="0" smtClean="0"/>
            <a:t>(MIS majors only)</a:t>
          </a:r>
          <a:endParaRPr lang="en-US" sz="1500" kern="1200" dirty="0"/>
        </a:p>
      </dsp:txBody>
      <dsp:txXfrm>
        <a:off x="4732336" y="4867600"/>
        <a:ext cx="2378765" cy="7483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4C38-374A-42AB-87C3-93008C5B84CB}">
      <dsp:nvSpPr>
        <dsp:cNvPr id="0" name=""/>
        <dsp:cNvSpPr/>
      </dsp:nvSpPr>
      <dsp:spPr>
        <a:xfrm>
          <a:off x="342899" y="0"/>
          <a:ext cx="3886200" cy="458062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BF3F1A1-D083-4609-9853-940B56FB278E}">
      <dsp:nvSpPr>
        <dsp:cNvPr id="0" name=""/>
        <dsp:cNvSpPr/>
      </dsp:nvSpPr>
      <dsp:spPr>
        <a:xfrm>
          <a:off x="4911" y="1374187"/>
          <a:ext cx="1471612" cy="18322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Profile</a:t>
          </a:r>
          <a:endParaRPr lang="en-US" sz="2200" kern="1200" dirty="0"/>
        </a:p>
        <a:p>
          <a:pPr marL="171450" lvl="1" indent="-171450" algn="l" defTabSz="755650" rtl="0">
            <a:lnSpc>
              <a:spcPct val="90000"/>
            </a:lnSpc>
            <a:spcBef>
              <a:spcPct val="0"/>
            </a:spcBef>
            <a:spcAft>
              <a:spcPct val="15000"/>
            </a:spcAft>
            <a:buChar char="••"/>
          </a:pPr>
          <a:r>
            <a:rPr lang="en-US" sz="1700" kern="1200" smtClean="0"/>
            <a:t>Major</a:t>
          </a:r>
          <a:endParaRPr lang="en-US" sz="1700" kern="1200"/>
        </a:p>
        <a:p>
          <a:pPr marL="171450" lvl="1" indent="-171450" algn="l" defTabSz="755650" rtl="0">
            <a:lnSpc>
              <a:spcPct val="90000"/>
            </a:lnSpc>
            <a:spcBef>
              <a:spcPct val="0"/>
            </a:spcBef>
            <a:spcAft>
              <a:spcPct val="15000"/>
            </a:spcAft>
            <a:buChar char="••"/>
          </a:pPr>
          <a:r>
            <a:rPr lang="en-US" sz="1700" kern="1200" smtClean="0"/>
            <a:t>Hometown</a:t>
          </a:r>
          <a:endParaRPr lang="en-US" sz="1700" kern="1200"/>
        </a:p>
        <a:p>
          <a:pPr marL="171450" lvl="1" indent="-171450" algn="l" defTabSz="755650" rtl="0">
            <a:lnSpc>
              <a:spcPct val="90000"/>
            </a:lnSpc>
            <a:spcBef>
              <a:spcPct val="0"/>
            </a:spcBef>
            <a:spcAft>
              <a:spcPct val="15000"/>
            </a:spcAft>
            <a:buChar char="••"/>
          </a:pPr>
          <a:r>
            <a:rPr lang="en-US" sz="1700" kern="1200" smtClean="0"/>
            <a:t>Skills and Interests</a:t>
          </a:r>
          <a:endParaRPr lang="en-US" sz="1700" kern="1200"/>
        </a:p>
      </dsp:txBody>
      <dsp:txXfrm>
        <a:off x="76749" y="1446025"/>
        <a:ext cx="1327936" cy="1688574"/>
      </dsp:txXfrm>
    </dsp:sp>
    <dsp:sp modelId="{9F7519A2-E994-461B-9D77-4D0D58AB5A93}">
      <dsp:nvSpPr>
        <dsp:cNvPr id="0" name=""/>
        <dsp:cNvSpPr/>
      </dsp:nvSpPr>
      <dsp:spPr>
        <a:xfrm>
          <a:off x="1550193" y="1374187"/>
          <a:ext cx="1471612" cy="183225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Avatar</a:t>
          </a:r>
          <a:endParaRPr lang="en-US" sz="2200" kern="1200" dirty="0"/>
        </a:p>
      </dsp:txBody>
      <dsp:txXfrm>
        <a:off x="1622031" y="1446025"/>
        <a:ext cx="1327936" cy="1688574"/>
      </dsp:txXfrm>
    </dsp:sp>
    <dsp:sp modelId="{BE45A3BC-3264-466B-90D5-85439B1A84D3}">
      <dsp:nvSpPr>
        <dsp:cNvPr id="0" name=""/>
        <dsp:cNvSpPr/>
      </dsp:nvSpPr>
      <dsp:spPr>
        <a:xfrm>
          <a:off x="3095476" y="1374187"/>
          <a:ext cx="1471612" cy="183225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Find others</a:t>
          </a:r>
          <a:endParaRPr lang="en-US" sz="2200" kern="1200" dirty="0"/>
        </a:p>
      </dsp:txBody>
      <dsp:txXfrm>
        <a:off x="3167314" y="1446025"/>
        <a:ext cx="1327936" cy="16885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7EEB9-EED3-410B-ADE2-64A8B94A182C}">
      <dsp:nvSpPr>
        <dsp:cNvPr id="0" name=""/>
        <dsp:cNvSpPr/>
      </dsp:nvSpPr>
      <dsp:spPr>
        <a:xfrm>
          <a:off x="0" y="9270"/>
          <a:ext cx="7712462" cy="5516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E-portfolio</a:t>
          </a:r>
          <a:endParaRPr lang="en-US" sz="2300" kern="1200"/>
        </a:p>
      </dsp:txBody>
      <dsp:txXfrm>
        <a:off x="26930" y="36200"/>
        <a:ext cx="7658602" cy="497795"/>
      </dsp:txXfrm>
    </dsp:sp>
    <dsp:sp modelId="{C1B025CD-EB05-403F-A58D-ED7E25E40CBD}">
      <dsp:nvSpPr>
        <dsp:cNvPr id="0" name=""/>
        <dsp:cNvSpPr/>
      </dsp:nvSpPr>
      <dsp:spPr>
        <a:xfrm>
          <a:off x="0" y="560925"/>
          <a:ext cx="7712462"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871"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Web site that highlight your skills and body of work</a:t>
          </a:r>
          <a:endParaRPr lang="en-US" sz="1800" kern="1200" dirty="0"/>
        </a:p>
        <a:p>
          <a:pPr marL="171450" lvl="1" indent="-171450" algn="l" defTabSz="800100" rtl="0">
            <a:lnSpc>
              <a:spcPct val="90000"/>
            </a:lnSpc>
            <a:spcBef>
              <a:spcPct val="0"/>
            </a:spcBef>
            <a:spcAft>
              <a:spcPct val="20000"/>
            </a:spcAft>
            <a:buChar char="••"/>
          </a:pPr>
          <a:r>
            <a:rPr lang="en-US" sz="1800" kern="1200" smtClean="0"/>
            <a:t>Updated frequently</a:t>
          </a:r>
          <a:endParaRPr lang="en-US" sz="1800" kern="1200"/>
        </a:p>
        <a:p>
          <a:pPr marL="171450" lvl="1" indent="-171450" algn="l" defTabSz="800100" rtl="0">
            <a:lnSpc>
              <a:spcPct val="90000"/>
            </a:lnSpc>
            <a:spcBef>
              <a:spcPct val="0"/>
            </a:spcBef>
            <a:spcAft>
              <a:spcPct val="20000"/>
            </a:spcAft>
            <a:buChar char="••"/>
          </a:pPr>
          <a:r>
            <a:rPr lang="en-US" sz="1800" kern="1200" smtClean="0"/>
            <a:t>Automatically pushed to search engines</a:t>
          </a:r>
          <a:endParaRPr lang="en-US" sz="1800" kern="1200"/>
        </a:p>
      </dsp:txBody>
      <dsp:txXfrm>
        <a:off x="0" y="560925"/>
        <a:ext cx="7712462" cy="928395"/>
      </dsp:txXfrm>
    </dsp:sp>
    <dsp:sp modelId="{88E98453-1183-47D9-B198-366E4C38EFCF}">
      <dsp:nvSpPr>
        <dsp:cNvPr id="0" name=""/>
        <dsp:cNvSpPr/>
      </dsp:nvSpPr>
      <dsp:spPr>
        <a:xfrm>
          <a:off x="0" y="1489320"/>
          <a:ext cx="7712462" cy="551655"/>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Permanent location on the Internet</a:t>
          </a:r>
          <a:endParaRPr lang="en-US" sz="2300" kern="1200"/>
        </a:p>
      </dsp:txBody>
      <dsp:txXfrm>
        <a:off x="26930" y="1516250"/>
        <a:ext cx="7658602" cy="497795"/>
      </dsp:txXfrm>
    </dsp:sp>
    <dsp:sp modelId="{EB356F00-B7F6-4165-914C-74A5C1316442}">
      <dsp:nvSpPr>
        <dsp:cNvPr id="0" name=""/>
        <dsp:cNvSpPr/>
      </dsp:nvSpPr>
      <dsp:spPr>
        <a:xfrm>
          <a:off x="0" y="2040975"/>
          <a:ext cx="771246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871"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smtClean="0"/>
            <a:t>Uniform resource locator (URL)</a:t>
          </a:r>
          <a:endParaRPr lang="en-US" sz="1800" kern="1200"/>
        </a:p>
        <a:p>
          <a:pPr marL="171450" lvl="1" indent="-171450" algn="l" defTabSz="800100" rtl="0">
            <a:lnSpc>
              <a:spcPct val="90000"/>
            </a:lnSpc>
            <a:spcBef>
              <a:spcPct val="0"/>
            </a:spcBef>
            <a:spcAft>
              <a:spcPct val="20000"/>
            </a:spcAft>
            <a:buChar char="••"/>
          </a:pPr>
          <a:r>
            <a:rPr lang="en-US" sz="1800" kern="1200" dirty="0" smtClean="0"/>
            <a:t>Should be easy to remember</a:t>
          </a:r>
          <a:endParaRPr lang="en-US" sz="1800" kern="1200" dirty="0"/>
        </a:p>
      </dsp:txBody>
      <dsp:txXfrm>
        <a:off x="0" y="2040975"/>
        <a:ext cx="7712462" cy="618930"/>
      </dsp:txXfrm>
    </dsp:sp>
    <dsp:sp modelId="{51FAA301-AC89-4406-AAED-9008CAB9F248}">
      <dsp:nvSpPr>
        <dsp:cNvPr id="0" name=""/>
        <dsp:cNvSpPr/>
      </dsp:nvSpPr>
      <dsp:spPr>
        <a:xfrm>
          <a:off x="0" y="2659905"/>
          <a:ext cx="7712462" cy="551655"/>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SEO</a:t>
          </a:r>
          <a:endParaRPr lang="en-US" sz="2300" kern="1200" dirty="0"/>
        </a:p>
      </dsp:txBody>
      <dsp:txXfrm>
        <a:off x="26930" y="2686835"/>
        <a:ext cx="7658602" cy="497795"/>
      </dsp:txXfrm>
    </dsp:sp>
    <dsp:sp modelId="{992AF702-DF76-4FDC-A3DD-023F1FE8C8FD}">
      <dsp:nvSpPr>
        <dsp:cNvPr id="0" name=""/>
        <dsp:cNvSpPr/>
      </dsp:nvSpPr>
      <dsp:spPr>
        <a:xfrm>
          <a:off x="0" y="3211560"/>
          <a:ext cx="771246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871"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Student theme is Search Engine Optimized (SEO)</a:t>
          </a:r>
          <a:endParaRPr lang="en-US" sz="1800" kern="1200" dirty="0"/>
        </a:p>
        <a:p>
          <a:pPr marL="171450" lvl="1" indent="-171450" algn="l" defTabSz="800100" rtl="0">
            <a:lnSpc>
              <a:spcPct val="90000"/>
            </a:lnSpc>
            <a:spcBef>
              <a:spcPct val="0"/>
            </a:spcBef>
            <a:spcAft>
              <a:spcPct val="20000"/>
            </a:spcAft>
            <a:buChar char="••"/>
          </a:pPr>
          <a:r>
            <a:rPr lang="en-US" sz="1800" kern="1200" dirty="0" smtClean="0"/>
            <a:t>Software automatically pushes content to search engines</a:t>
          </a:r>
          <a:endParaRPr lang="en-US" sz="1800" kern="1200" dirty="0"/>
        </a:p>
      </dsp:txBody>
      <dsp:txXfrm>
        <a:off x="0" y="3211560"/>
        <a:ext cx="7712462" cy="618930"/>
      </dsp:txXfrm>
    </dsp:sp>
    <dsp:sp modelId="{1400967C-3F60-4724-AB2B-2BCA1627E247}">
      <dsp:nvSpPr>
        <dsp:cNvPr id="0" name=""/>
        <dsp:cNvSpPr/>
      </dsp:nvSpPr>
      <dsp:spPr>
        <a:xfrm>
          <a:off x="0" y="3830490"/>
          <a:ext cx="7712462" cy="55165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Sample content</a:t>
          </a:r>
          <a:endParaRPr lang="en-US" sz="2300" kern="1200"/>
        </a:p>
      </dsp:txBody>
      <dsp:txXfrm>
        <a:off x="26930" y="3857420"/>
        <a:ext cx="7658602" cy="497795"/>
      </dsp:txXfrm>
    </dsp:sp>
    <dsp:sp modelId="{02EED681-C7F0-4D16-B23F-B0DD825CE3C9}">
      <dsp:nvSpPr>
        <dsp:cNvPr id="0" name=""/>
        <dsp:cNvSpPr/>
      </dsp:nvSpPr>
      <dsp:spPr>
        <a:xfrm>
          <a:off x="0" y="4382145"/>
          <a:ext cx="7712462"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871"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Work experience (e.g., describe what you did in a job)</a:t>
          </a:r>
          <a:endParaRPr lang="en-US" sz="1800" kern="1200" dirty="0"/>
        </a:p>
        <a:p>
          <a:pPr marL="171450" lvl="1" indent="-171450" algn="l" defTabSz="800100" rtl="0">
            <a:lnSpc>
              <a:spcPct val="90000"/>
            </a:lnSpc>
            <a:spcBef>
              <a:spcPct val="0"/>
            </a:spcBef>
            <a:spcAft>
              <a:spcPct val="20000"/>
            </a:spcAft>
            <a:buChar char="••"/>
          </a:pPr>
          <a:r>
            <a:rPr lang="en-US" sz="1800" kern="1200" dirty="0" smtClean="0"/>
            <a:t>Sample of work (e.g., a PowerPoint of a project)</a:t>
          </a:r>
          <a:endParaRPr lang="en-US" sz="1800" kern="1200" dirty="0"/>
        </a:p>
        <a:p>
          <a:pPr marL="171450" lvl="1" indent="-171450" algn="l" defTabSz="800100" rtl="0">
            <a:lnSpc>
              <a:spcPct val="90000"/>
            </a:lnSpc>
            <a:spcBef>
              <a:spcPct val="0"/>
            </a:spcBef>
            <a:spcAft>
              <a:spcPct val="20000"/>
            </a:spcAft>
            <a:buChar char="••"/>
          </a:pPr>
          <a:r>
            <a:rPr lang="en-US" sz="1800" kern="1200" dirty="0" smtClean="0"/>
            <a:t>Interests or volunteer work (help others see you as a well-rounded person)</a:t>
          </a:r>
          <a:endParaRPr lang="en-US" sz="1800" kern="1200" dirty="0"/>
        </a:p>
        <a:p>
          <a:pPr marL="171450" lvl="1" indent="-171450" algn="l" defTabSz="800100" rtl="0">
            <a:lnSpc>
              <a:spcPct val="90000"/>
            </a:lnSpc>
            <a:spcBef>
              <a:spcPct val="0"/>
            </a:spcBef>
            <a:spcAft>
              <a:spcPct val="20000"/>
            </a:spcAft>
            <a:buChar char="••"/>
          </a:pPr>
          <a:r>
            <a:rPr lang="en-US" sz="1800" kern="1200" smtClean="0"/>
            <a:t>Pictures that highlight the above (e.g., a picture at work)</a:t>
          </a:r>
          <a:endParaRPr lang="en-US" sz="1800" kern="1200"/>
        </a:p>
      </dsp:txBody>
      <dsp:txXfrm>
        <a:off x="0" y="4382145"/>
        <a:ext cx="7712462" cy="12378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3E0D4-4495-47F3-83EA-4E081116A463}">
      <dsp:nvSpPr>
        <dsp:cNvPr id="0" name=""/>
        <dsp:cNvSpPr/>
      </dsp:nvSpPr>
      <dsp:spPr>
        <a:xfrm>
          <a:off x="39" y="103337"/>
          <a:ext cx="3754960" cy="6048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smtClean="0"/>
            <a:t>DO’S</a:t>
          </a:r>
          <a:endParaRPr lang="en-US" sz="2100" kern="1200"/>
        </a:p>
      </dsp:txBody>
      <dsp:txXfrm>
        <a:off x="39" y="103337"/>
        <a:ext cx="3754960" cy="604800"/>
      </dsp:txXfrm>
    </dsp:sp>
    <dsp:sp modelId="{9421093A-94F8-4C4B-9CEF-93B6B10AA386}">
      <dsp:nvSpPr>
        <dsp:cNvPr id="0" name=""/>
        <dsp:cNvSpPr/>
      </dsp:nvSpPr>
      <dsp:spPr>
        <a:xfrm>
          <a:off x="39" y="708137"/>
          <a:ext cx="3754960" cy="380457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Help Google: Include full name in the site title. </a:t>
          </a:r>
          <a:endParaRPr lang="en-US" sz="2100" kern="1200" dirty="0"/>
        </a:p>
        <a:p>
          <a:pPr marL="228600" lvl="1" indent="-228600" algn="l" defTabSz="933450" rtl="0">
            <a:lnSpc>
              <a:spcPct val="90000"/>
            </a:lnSpc>
            <a:spcBef>
              <a:spcPct val="0"/>
            </a:spcBef>
            <a:spcAft>
              <a:spcPct val="15000"/>
            </a:spcAft>
            <a:buChar char="••"/>
          </a:pPr>
          <a:r>
            <a:rPr lang="en-US" sz="2100" kern="1200" dirty="0" smtClean="0"/>
            <a:t>Sample work. This is your digital portfolio!</a:t>
          </a:r>
          <a:endParaRPr lang="en-US" sz="2100" kern="1200" dirty="0"/>
        </a:p>
        <a:p>
          <a:pPr marL="228600" lvl="1" indent="-228600" algn="l" defTabSz="933450" rtl="0">
            <a:lnSpc>
              <a:spcPct val="90000"/>
            </a:lnSpc>
            <a:spcBef>
              <a:spcPct val="0"/>
            </a:spcBef>
            <a:spcAft>
              <a:spcPct val="15000"/>
            </a:spcAft>
            <a:buChar char="••"/>
          </a:pPr>
          <a:r>
            <a:rPr lang="en-US" sz="2100" kern="1200" dirty="0" smtClean="0"/>
            <a:t>Describe work experience.</a:t>
          </a:r>
          <a:endParaRPr lang="en-US" sz="2100" kern="1200" dirty="0"/>
        </a:p>
        <a:p>
          <a:pPr marL="228600" lvl="1" indent="-228600" algn="l" defTabSz="933450" rtl="0">
            <a:lnSpc>
              <a:spcPct val="90000"/>
            </a:lnSpc>
            <a:spcBef>
              <a:spcPct val="0"/>
            </a:spcBef>
            <a:spcAft>
              <a:spcPct val="15000"/>
            </a:spcAft>
            <a:buChar char="••"/>
          </a:pPr>
          <a:r>
            <a:rPr lang="en-US" sz="2100" kern="1200" dirty="0" smtClean="0"/>
            <a:t>Involvement in non-profits.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Pictures of professional experiences.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Proofread</a:t>
          </a:r>
          <a:endParaRPr lang="en-US" sz="2100" kern="1200" dirty="0"/>
        </a:p>
        <a:p>
          <a:pPr marL="228600" lvl="1" indent="-228600" algn="l" defTabSz="933450" rtl="0">
            <a:lnSpc>
              <a:spcPct val="90000"/>
            </a:lnSpc>
            <a:spcBef>
              <a:spcPct val="0"/>
            </a:spcBef>
            <a:spcAft>
              <a:spcPct val="15000"/>
            </a:spcAft>
            <a:buChar char="••"/>
          </a:pPr>
          <a:r>
            <a:rPr lang="en-US" sz="2100" kern="1200" dirty="0" smtClean="0"/>
            <a:t>Google and Mobile friendly formatting.</a:t>
          </a:r>
          <a:endParaRPr lang="en-US" sz="2100" kern="1200" dirty="0"/>
        </a:p>
      </dsp:txBody>
      <dsp:txXfrm>
        <a:off x="39" y="708137"/>
        <a:ext cx="3754960" cy="3804570"/>
      </dsp:txXfrm>
    </dsp:sp>
    <dsp:sp modelId="{15F1DE87-F266-4145-8C2D-2B430A60F64A}">
      <dsp:nvSpPr>
        <dsp:cNvPr id="0" name=""/>
        <dsp:cNvSpPr/>
      </dsp:nvSpPr>
      <dsp:spPr>
        <a:xfrm>
          <a:off x="4280693" y="103337"/>
          <a:ext cx="3754960" cy="604800"/>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smtClean="0"/>
            <a:t>DON’TS</a:t>
          </a:r>
          <a:endParaRPr lang="en-US" sz="2100" kern="1200"/>
        </a:p>
      </dsp:txBody>
      <dsp:txXfrm>
        <a:off x="4280693" y="103337"/>
        <a:ext cx="3754960" cy="604800"/>
      </dsp:txXfrm>
    </dsp:sp>
    <dsp:sp modelId="{2F029DAE-C04B-446E-A83D-9B0FF108DCAD}">
      <dsp:nvSpPr>
        <dsp:cNvPr id="0" name=""/>
        <dsp:cNvSpPr/>
      </dsp:nvSpPr>
      <dsp:spPr>
        <a:xfrm>
          <a:off x="4280693" y="708137"/>
          <a:ext cx="3754960" cy="3804570"/>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Inappropriate photos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Inappropriate content</a:t>
          </a:r>
          <a:endParaRPr lang="en-US" sz="2100" kern="1200" dirty="0"/>
        </a:p>
        <a:p>
          <a:pPr marL="228600" lvl="1" indent="-228600" algn="l" defTabSz="933450" rtl="0">
            <a:lnSpc>
              <a:spcPct val="90000"/>
            </a:lnSpc>
            <a:spcBef>
              <a:spcPct val="0"/>
            </a:spcBef>
            <a:spcAft>
              <a:spcPct val="15000"/>
            </a:spcAft>
            <a:buChar char="••"/>
          </a:pPr>
          <a:r>
            <a:rPr lang="en-US" sz="2100" kern="1200" dirty="0" smtClean="0"/>
            <a:t>Private information</a:t>
          </a:r>
          <a:endParaRPr lang="en-US" sz="2100" kern="1200" dirty="0"/>
        </a:p>
        <a:p>
          <a:pPr marL="228600" lvl="1" indent="-228600" algn="l" defTabSz="933450" rtl="0">
            <a:lnSpc>
              <a:spcPct val="90000"/>
            </a:lnSpc>
            <a:spcBef>
              <a:spcPct val="0"/>
            </a:spcBef>
            <a:spcAft>
              <a:spcPct val="15000"/>
            </a:spcAft>
            <a:buChar char="••"/>
          </a:pPr>
          <a:r>
            <a:rPr lang="en-US" sz="2100" kern="1200" dirty="0" smtClean="0"/>
            <a:t>Broken hyperlinks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Word documents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Don’t password protect or close the site. </a:t>
          </a:r>
          <a:endParaRPr lang="en-US" sz="2100" kern="1200" dirty="0"/>
        </a:p>
        <a:p>
          <a:pPr marL="228600" lvl="1" indent="-228600" algn="l" defTabSz="933450" rtl="0">
            <a:lnSpc>
              <a:spcPct val="90000"/>
            </a:lnSpc>
            <a:spcBef>
              <a:spcPct val="0"/>
            </a:spcBef>
            <a:spcAft>
              <a:spcPct val="15000"/>
            </a:spcAft>
            <a:buChar char="••"/>
          </a:pPr>
          <a:r>
            <a:rPr lang="en-US" sz="2100" kern="1200" dirty="0" smtClean="0"/>
            <a:t>Don’t use custom formatting or CSS.</a:t>
          </a:r>
          <a:endParaRPr lang="en-US" sz="2100" kern="1200" dirty="0"/>
        </a:p>
      </dsp:txBody>
      <dsp:txXfrm>
        <a:off x="4280693" y="708137"/>
        <a:ext cx="3754960" cy="380457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A9402-49D2-4A97-82FF-CEEFB5D3B7D7}" type="datetimeFigureOut">
              <a:rPr lang="en-US" smtClean="0"/>
              <a:t>1/20/2018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88C30-162A-4B9A-9DFC-0990743E47CD}" type="slidenum">
              <a:rPr lang="en-US" smtClean="0"/>
              <a:t>‹#›</a:t>
            </a:fld>
            <a:endParaRPr lang="en-US"/>
          </a:p>
        </p:txBody>
      </p:sp>
    </p:spTree>
    <p:extLst>
      <p:ext uri="{BB962C8B-B14F-4D97-AF65-F5344CB8AC3E}">
        <p14:creationId xmlns:p14="http://schemas.microsoft.com/office/powerpoint/2010/main" val="89443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Note: Slides</a:t>
            </a:r>
            <a:r>
              <a:rPr lang="en-US" baseline="0" dirty="0" smtClean="0"/>
              <a:t> with a red dot </a:t>
            </a:r>
            <a:r>
              <a:rPr lang="en-US" baseline="0" smtClean="0"/>
              <a:t>are required. </a:t>
            </a:r>
            <a:endParaRPr lang="en-US" dirty="0"/>
          </a:p>
        </p:txBody>
      </p:sp>
      <p:sp>
        <p:nvSpPr>
          <p:cNvPr id="4" name="Slide Number Placeholder 3"/>
          <p:cNvSpPr>
            <a:spLocks noGrp="1"/>
          </p:cNvSpPr>
          <p:nvPr>
            <p:ph type="sldNum" sz="quarter" idx="10"/>
          </p:nvPr>
        </p:nvSpPr>
        <p:spPr/>
        <p:txBody>
          <a:bodyPr/>
          <a:lstStyle/>
          <a:p>
            <a:fld id="{96488C30-162A-4B9A-9DFC-0990743E47CD}" type="slidenum">
              <a:rPr lang="en-US" smtClean="0"/>
              <a:t>1</a:t>
            </a:fld>
            <a:endParaRPr lang="en-US"/>
          </a:p>
        </p:txBody>
      </p:sp>
    </p:spTree>
    <p:extLst>
      <p:ext uri="{BB962C8B-B14F-4D97-AF65-F5344CB8AC3E}">
        <p14:creationId xmlns:p14="http://schemas.microsoft.com/office/powerpoint/2010/main" val="329332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Must use the “Student e-portfolio” theme on a publicly available site.</a:t>
            </a:r>
          </a:p>
          <a:p>
            <a:pPr marL="228600" indent="-228600">
              <a:buFont typeface="+mj-lt"/>
              <a:buAutoNum type="arabicPeriod"/>
            </a:pPr>
            <a:r>
              <a:rPr lang="en-US" dirty="0" smtClean="0"/>
              <a:t>Appropriate site title based on your name, business professional picture on the top left of the home page, all sample pages and posts removed, and e-portfolio linked to your profile.</a:t>
            </a:r>
          </a:p>
          <a:p>
            <a:pPr marL="228600" indent="-228600">
              <a:buFont typeface="+mj-lt"/>
              <a:buAutoNum type="arabicPeriod"/>
            </a:pPr>
            <a:r>
              <a:rPr lang="en-US" dirty="0" smtClean="0"/>
              <a:t>Update the following Community platform profile fields: major, affiliation, employment status, employment job title, job seeking interest, type of job interest, relevant job experience, skills and interests, job interest, and graduation date.</a:t>
            </a:r>
          </a:p>
          <a:p>
            <a:pPr marL="228600" indent="-228600">
              <a:buFont typeface="+mj-lt"/>
              <a:buAutoNum type="arabicPeriod"/>
            </a:pPr>
            <a:r>
              <a:rPr lang="en-US" dirty="0" smtClean="0"/>
              <a:t>About me (home) page: Briefly describe your personal and professional background.</a:t>
            </a:r>
          </a:p>
          <a:p>
            <a:pPr marL="228600" indent="-228600">
              <a:buFont typeface="+mj-lt"/>
              <a:buAutoNum type="arabicPeriod"/>
            </a:pPr>
            <a:r>
              <a:rPr lang="en-US" dirty="0" smtClean="0"/>
              <a:t>Coursework page: List selected courses taken followed by what you learned from each course in one or two sentences. Optional: Include a picture or downloadable file of an interesting project.</a:t>
            </a:r>
          </a:p>
          <a:p>
            <a:pPr marL="228600" indent="-228600">
              <a:buFont typeface="+mj-lt"/>
              <a:buAutoNum type="arabicPeriod"/>
            </a:pPr>
            <a:r>
              <a:rPr lang="en-US" dirty="0" smtClean="0"/>
              <a:t>Experience page: List each professional position including internships and part-time jobs. Describe your role in each position. Optional: Include a company picture.</a:t>
            </a:r>
            <a:br>
              <a:rPr lang="en-US" dirty="0" smtClean="0"/>
            </a:br>
            <a:r>
              <a:rPr lang="en-US" dirty="0" smtClean="0"/>
              <a:t>AND/OR</a:t>
            </a:r>
            <a:br>
              <a:rPr lang="en-US" dirty="0" smtClean="0"/>
            </a:br>
            <a:r>
              <a:rPr lang="en-US" dirty="0" smtClean="0"/>
              <a:t>Interests page: Describe professional and personal interests. Include a picture or other visual element that highlights the interest.</a:t>
            </a:r>
          </a:p>
          <a:p>
            <a:pPr marL="228600" indent="-228600">
              <a:buFont typeface="+mj-lt"/>
              <a:buAutoNum type="arabicPeriod"/>
            </a:pPr>
            <a:r>
              <a:rPr lang="en-US" dirty="0" smtClean="0"/>
              <a:t>Resume: Downloadable in PDF format. (Note: Consider removing the home address from the public resume).</a:t>
            </a:r>
          </a:p>
          <a:p>
            <a:endParaRPr lang="en-US" dirty="0"/>
          </a:p>
        </p:txBody>
      </p:sp>
      <p:sp>
        <p:nvSpPr>
          <p:cNvPr id="4" name="Slide Number Placeholder 3"/>
          <p:cNvSpPr>
            <a:spLocks noGrp="1"/>
          </p:cNvSpPr>
          <p:nvPr>
            <p:ph type="sldNum" sz="quarter" idx="10"/>
          </p:nvPr>
        </p:nvSpPr>
        <p:spPr/>
        <p:txBody>
          <a:bodyPr/>
          <a:lstStyle/>
          <a:p>
            <a:fld id="{96488C30-162A-4B9A-9DFC-0990743E47CD}" type="slidenum">
              <a:rPr lang="en-US" smtClean="0"/>
              <a:t>11</a:t>
            </a:fld>
            <a:endParaRPr lang="en-US"/>
          </a:p>
        </p:txBody>
      </p:sp>
    </p:spTree>
    <p:extLst>
      <p:ext uri="{BB962C8B-B14F-4D97-AF65-F5344CB8AC3E}">
        <p14:creationId xmlns:p14="http://schemas.microsoft.com/office/powerpoint/2010/main" val="4182791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88C30-162A-4B9A-9DFC-0990743E47CD}" type="slidenum">
              <a:rPr lang="en-US" smtClean="0"/>
              <a:t>12</a:t>
            </a:fld>
            <a:endParaRPr lang="en-US"/>
          </a:p>
        </p:txBody>
      </p:sp>
    </p:spTree>
    <p:extLst>
      <p:ext uri="{BB962C8B-B14F-4D97-AF65-F5344CB8AC3E}">
        <p14:creationId xmlns:p14="http://schemas.microsoft.com/office/powerpoint/2010/main" val="886853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DO’s</a:t>
            </a:r>
          </a:p>
          <a:p>
            <a:pPr marL="228600" lvl="0" indent="-228600">
              <a:buFont typeface="+mj-lt"/>
              <a:buAutoNum type="arabicPeriod"/>
            </a:pPr>
            <a:r>
              <a:rPr lang="en-US" sz="1200" kern="1200" dirty="0" smtClean="0">
                <a:solidFill>
                  <a:schemeClr val="tx1"/>
                </a:solidFill>
                <a:effectLst/>
                <a:latin typeface="+mn-lt"/>
                <a:ea typeface="+mn-ea"/>
                <a:cs typeface="+mn-cs"/>
              </a:rPr>
              <a:t>Include your full name in the e-portfolio site title. This is the most important way you can influence Google’s page ranking algorithm so that it displays the e-portfolio. On your homepage, include descriptive and contact information (e.g., email address). </a:t>
            </a:r>
          </a:p>
          <a:p>
            <a:pPr marL="228600" lvl="0" indent="-228600">
              <a:buFont typeface="+mj-lt"/>
              <a:buAutoNum type="arabicPeriod"/>
            </a:pPr>
            <a:r>
              <a:rPr lang="en-US" sz="1200" kern="1200" dirty="0" smtClean="0">
                <a:solidFill>
                  <a:schemeClr val="tx1"/>
                </a:solidFill>
                <a:effectLst/>
                <a:latin typeface="+mn-lt"/>
                <a:ea typeface="+mn-ea"/>
                <a:cs typeface="+mn-cs"/>
              </a:rPr>
              <a:t>Include sample work. If you are proud of work you did for a class (e.g., class project) or outside school, then show case it! After all, this is your digital portfolio. </a:t>
            </a:r>
          </a:p>
          <a:p>
            <a:pPr marL="228600" lvl="0" indent="-228600">
              <a:buFont typeface="+mj-lt"/>
              <a:buAutoNum type="arabicPeriod"/>
            </a:pPr>
            <a:r>
              <a:rPr lang="en-US" sz="1200" kern="1200" dirty="0" smtClean="0">
                <a:solidFill>
                  <a:schemeClr val="tx1"/>
                </a:solidFill>
                <a:effectLst/>
                <a:latin typeface="+mn-lt"/>
                <a:ea typeface="+mn-ea"/>
                <a:cs typeface="+mn-cs"/>
              </a:rPr>
              <a:t>Include a description of your work experience:</a:t>
            </a:r>
          </a:p>
          <a:p>
            <a:pPr marL="228600" lvl="0" indent="-228600">
              <a:buFont typeface="+mj-lt"/>
              <a:buAutoNum type="arabicPeriod"/>
            </a:pPr>
            <a:r>
              <a:rPr lang="en-US" sz="1200" kern="1200" dirty="0" smtClean="0">
                <a:solidFill>
                  <a:schemeClr val="tx1"/>
                </a:solidFill>
                <a:effectLst/>
                <a:latin typeface="+mn-lt"/>
                <a:ea typeface="+mn-ea"/>
                <a:cs typeface="+mn-cs"/>
              </a:rPr>
              <a:t>Highlight your involvement in both professional and non-profit organizations. Describe your role in those organizations. What did you accomplish? Include a hyperlink for each activity with a picture.</a:t>
            </a:r>
          </a:p>
          <a:p>
            <a:pPr marL="228600" lvl="0" indent="-228600">
              <a:buFont typeface="+mj-lt"/>
              <a:buAutoNum type="arabicPeriod"/>
            </a:pPr>
            <a:r>
              <a:rPr lang="en-US" sz="1200" kern="1200" dirty="0" smtClean="0">
                <a:solidFill>
                  <a:schemeClr val="tx1"/>
                </a:solidFill>
                <a:effectLst/>
                <a:latin typeface="+mn-lt"/>
                <a:ea typeface="+mn-ea"/>
                <a:cs typeface="+mn-cs"/>
              </a:rPr>
              <a:t>Add pictures. Pictures that highlight your professional experience and/or achievements will make your site more attractive. </a:t>
            </a:r>
          </a:p>
          <a:p>
            <a:pPr marL="228600" lvl="0" indent="-228600">
              <a:buFont typeface="+mj-lt"/>
              <a:buAutoNum type="arabicPeriod"/>
            </a:pPr>
            <a:r>
              <a:rPr lang="en-US" sz="1200" kern="1200" dirty="0" smtClean="0">
                <a:solidFill>
                  <a:schemeClr val="tx1"/>
                </a:solidFill>
                <a:effectLst/>
                <a:latin typeface="+mn-lt"/>
                <a:ea typeface="+mn-ea"/>
                <a:cs typeface="+mn-cs"/>
              </a:rPr>
              <a:t>Proofread your e-portfolio. This is your public digital identity. Typos, spelling mistakes, or poor formatting will negatively affect your professional image. </a:t>
            </a:r>
          </a:p>
          <a:p>
            <a:pPr marL="228600" lvl="0" indent="-228600">
              <a:buFont typeface="+mj-lt"/>
              <a:buAutoNum type="arabicPeriod"/>
            </a:pPr>
            <a:r>
              <a:rPr lang="en-US" sz="1200" kern="1200" dirty="0" smtClean="0">
                <a:solidFill>
                  <a:schemeClr val="tx1"/>
                </a:solidFill>
                <a:effectLst/>
                <a:latin typeface="+mn-lt"/>
                <a:ea typeface="+mn-ea"/>
                <a:cs typeface="+mn-cs"/>
              </a:rPr>
              <a:t>Use Google and Mobile friendly formatting: The use of pre-defined styles such as Heading 1, Heading 2, etc., makes it easier for Google to index your site. These styles are available in the editor in the </a:t>
            </a:r>
            <a:r>
              <a:rPr lang="en-US" sz="1200" i="1" kern="1200" dirty="0" smtClean="0">
                <a:solidFill>
                  <a:schemeClr val="tx1"/>
                </a:solidFill>
                <a:effectLst/>
                <a:latin typeface="+mn-lt"/>
                <a:ea typeface="+mn-ea"/>
                <a:cs typeface="+mn-cs"/>
              </a:rPr>
              <a:t>Paragraph</a:t>
            </a:r>
            <a:r>
              <a:rPr lang="en-US" sz="1200" kern="1200" dirty="0" smtClean="0">
                <a:solidFill>
                  <a:schemeClr val="tx1"/>
                </a:solidFill>
                <a:effectLst/>
                <a:latin typeface="+mn-lt"/>
                <a:ea typeface="+mn-ea"/>
                <a:cs typeface="+mn-cs"/>
              </a:rPr>
              <a:t> menu. Moreover, pre-defined styles will automatically adjust to look good on mobile devices. </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0" lvl="0" indent="0">
              <a:buFont typeface="+mj-lt"/>
              <a:buNone/>
            </a:pPr>
            <a:r>
              <a:rPr lang="en-US" sz="1200" kern="1200" dirty="0" smtClean="0">
                <a:solidFill>
                  <a:schemeClr val="tx1"/>
                </a:solidFill>
                <a:effectLst/>
                <a:latin typeface="+mn-lt"/>
                <a:ea typeface="+mn-ea"/>
                <a:cs typeface="+mn-cs"/>
              </a:rPr>
              <a:t>DON’TS</a:t>
            </a:r>
          </a:p>
          <a:p>
            <a:pPr marL="228600" lvl="0" indent="-228600">
              <a:buFont typeface="+mj-lt"/>
              <a:buAutoNum type="arabicPeriod"/>
            </a:pPr>
            <a:r>
              <a:rPr lang="en-US" sz="1200" kern="1200" dirty="0" smtClean="0">
                <a:solidFill>
                  <a:schemeClr val="tx1"/>
                </a:solidFill>
                <a:effectLst/>
                <a:latin typeface="+mn-lt"/>
                <a:ea typeface="+mn-ea"/>
                <a:cs typeface="+mn-cs"/>
              </a:rPr>
              <a:t>Avoid inappropriate photos.  A typical headshot displays your face and shoulders with a neutral background such as a wall or building.</a:t>
            </a:r>
          </a:p>
          <a:p>
            <a:pPr marL="228600" lvl="0" indent="-228600">
              <a:buFont typeface="+mj-lt"/>
              <a:buAutoNum type="arabicPeriod"/>
            </a:pPr>
            <a:r>
              <a:rPr lang="en-US" sz="1200" kern="1200" dirty="0" smtClean="0">
                <a:solidFill>
                  <a:schemeClr val="tx1"/>
                </a:solidFill>
                <a:effectLst/>
                <a:latin typeface="+mn-lt"/>
                <a:ea typeface="+mn-ea"/>
                <a:cs typeface="+mn-cs"/>
              </a:rPr>
              <a:t>Don’t post personal information such as home phone, home address, and anything else that does not belong on a public forum. Remember, e-portfolios are your </a:t>
            </a:r>
            <a:r>
              <a:rPr lang="en-US" sz="1200" i="1" kern="1200" dirty="0" smtClean="0">
                <a:solidFill>
                  <a:schemeClr val="tx1"/>
                </a:solidFill>
                <a:effectLst/>
                <a:latin typeface="+mn-lt"/>
                <a:ea typeface="+mn-ea"/>
                <a:cs typeface="+mn-cs"/>
              </a:rPr>
              <a:t>public</a:t>
            </a:r>
            <a:r>
              <a:rPr lang="en-US" sz="1200" kern="1200" dirty="0" smtClean="0">
                <a:solidFill>
                  <a:schemeClr val="tx1"/>
                </a:solidFill>
                <a:effectLst/>
                <a:latin typeface="+mn-lt"/>
                <a:ea typeface="+mn-ea"/>
                <a:cs typeface="+mn-cs"/>
              </a:rPr>
              <a:t> digital identity.  </a:t>
            </a:r>
          </a:p>
          <a:p>
            <a:pPr marL="228600" lvl="0" indent="-228600">
              <a:buFont typeface="+mj-lt"/>
              <a:buAutoNum type="arabicPeriod"/>
            </a:pPr>
            <a:r>
              <a:rPr lang="en-US" sz="1200" kern="1200" dirty="0" smtClean="0">
                <a:solidFill>
                  <a:schemeClr val="tx1"/>
                </a:solidFill>
                <a:effectLst/>
                <a:latin typeface="+mn-lt"/>
                <a:ea typeface="+mn-ea"/>
                <a:cs typeface="+mn-cs"/>
              </a:rPr>
              <a:t>Fix broken links. Make sure all hyperlinks work.</a:t>
            </a:r>
          </a:p>
          <a:p>
            <a:pPr marL="228600" lvl="0" indent="-228600">
              <a:buFont typeface="+mj-lt"/>
              <a:buAutoNum type="arabicPeriod"/>
            </a:pPr>
            <a:r>
              <a:rPr lang="en-US" sz="1200" kern="1200" dirty="0" smtClean="0">
                <a:solidFill>
                  <a:schemeClr val="tx1"/>
                </a:solidFill>
                <a:effectLst/>
                <a:latin typeface="+mn-lt"/>
                <a:ea typeface="+mn-ea"/>
                <a:cs typeface="+mn-cs"/>
              </a:rPr>
              <a:t>Don’t post word documents. Word documents might contain viruses and often don’t work across platforms. Use PDF instead.   </a:t>
            </a:r>
          </a:p>
          <a:p>
            <a:pPr marL="228600" lvl="0" indent="-228600">
              <a:buFont typeface="+mj-lt"/>
              <a:buAutoNum type="arabicPeriod"/>
            </a:pPr>
            <a:r>
              <a:rPr lang="en-US" sz="1200" kern="1200" dirty="0" smtClean="0">
                <a:solidFill>
                  <a:schemeClr val="tx1"/>
                </a:solidFill>
                <a:effectLst/>
                <a:latin typeface="+mn-lt"/>
                <a:ea typeface="+mn-ea"/>
                <a:cs typeface="+mn-cs"/>
              </a:rPr>
              <a:t>Don’t post inappropriate content.  This is not Facebook.  YouTube videos of the greatest song ever… and things of that nature do not belong on the e-portfolio. </a:t>
            </a:r>
          </a:p>
          <a:p>
            <a:pPr marL="228600" lvl="0" indent="-228600">
              <a:buFont typeface="+mj-lt"/>
              <a:buAutoNum type="arabicPeriod"/>
            </a:pPr>
            <a:r>
              <a:rPr lang="en-US" sz="1200" kern="1200" dirty="0" smtClean="0">
                <a:solidFill>
                  <a:schemeClr val="tx1"/>
                </a:solidFill>
                <a:effectLst/>
                <a:latin typeface="+mn-lt"/>
                <a:ea typeface="+mn-ea"/>
                <a:cs typeface="+mn-cs"/>
              </a:rPr>
              <a:t>Don’t password protect or close the site. This defeats the purpose of having a public digital identity. </a:t>
            </a:r>
          </a:p>
          <a:p>
            <a:pPr marL="228600" indent="-228600">
              <a:buFont typeface="+mj-lt"/>
              <a:buAutoNum type="arabicPeriod"/>
            </a:pPr>
            <a:r>
              <a:rPr lang="en-US" sz="1200" kern="1200" dirty="0" smtClean="0">
                <a:solidFill>
                  <a:schemeClr val="tx1"/>
                </a:solidFill>
                <a:effectLst/>
                <a:latin typeface="+mn-lt"/>
                <a:ea typeface="+mn-ea"/>
                <a:cs typeface="+mn-cs"/>
              </a:rPr>
              <a:t>Don’t use custom formatting or CSS: The underlying theme and software is designed to professionally display content on both desktop and mobile devices. The use of different fonts, font colors, custom font sizes, or CSS code may break your site on desktop or mobile or both. </a:t>
            </a:r>
          </a:p>
          <a:p>
            <a:endParaRPr lang="en-US" dirty="0"/>
          </a:p>
        </p:txBody>
      </p:sp>
      <p:sp>
        <p:nvSpPr>
          <p:cNvPr id="4" name="Slide Number Placeholder 3"/>
          <p:cNvSpPr>
            <a:spLocks noGrp="1"/>
          </p:cNvSpPr>
          <p:nvPr>
            <p:ph type="sldNum" sz="quarter" idx="10"/>
          </p:nvPr>
        </p:nvSpPr>
        <p:spPr/>
        <p:txBody>
          <a:bodyPr/>
          <a:lstStyle/>
          <a:p>
            <a:fld id="{96488C30-162A-4B9A-9DFC-0990743E47CD}" type="slidenum">
              <a:rPr lang="en-US" smtClean="0"/>
              <a:t>13</a:t>
            </a:fld>
            <a:endParaRPr lang="en-US"/>
          </a:p>
        </p:txBody>
      </p:sp>
    </p:spTree>
    <p:extLst>
      <p:ext uri="{BB962C8B-B14F-4D97-AF65-F5344CB8AC3E}">
        <p14:creationId xmlns:p14="http://schemas.microsoft.com/office/powerpoint/2010/main" val="380057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Google Analytics is the most popular web analytics service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endParaRPr lang="en-US" dirty="0" smtClean="0"/>
          </a:p>
          <a:p>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6488C30-162A-4B9A-9DFC-0990743E47CD}" type="slidenum">
              <a:rPr lang="en-US" smtClean="0"/>
              <a:t>14</a:t>
            </a:fld>
            <a:endParaRPr lang="en-US"/>
          </a:p>
        </p:txBody>
      </p:sp>
    </p:spTree>
    <p:extLst>
      <p:ext uri="{BB962C8B-B14F-4D97-AF65-F5344CB8AC3E}">
        <p14:creationId xmlns:p14="http://schemas.microsoft.com/office/powerpoint/2010/main" val="1148159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Organizations expect employees to share knowledge and learn from each other. </a:t>
            </a:r>
          </a:p>
          <a:p>
            <a:endParaRPr lang="en-US" dirty="0"/>
          </a:p>
        </p:txBody>
      </p:sp>
      <p:sp>
        <p:nvSpPr>
          <p:cNvPr id="4" name="Slide Number Placeholder 3"/>
          <p:cNvSpPr>
            <a:spLocks noGrp="1"/>
          </p:cNvSpPr>
          <p:nvPr>
            <p:ph type="sldNum" sz="quarter" idx="10"/>
          </p:nvPr>
        </p:nvSpPr>
        <p:spPr/>
        <p:txBody>
          <a:bodyPr/>
          <a:lstStyle/>
          <a:p>
            <a:fld id="{96488C30-162A-4B9A-9DFC-0990743E47CD}" type="slidenum">
              <a:rPr lang="en-US" smtClean="0"/>
              <a:t>16</a:t>
            </a:fld>
            <a:endParaRPr lang="en-US"/>
          </a:p>
        </p:txBody>
      </p:sp>
    </p:spTree>
    <p:extLst>
      <p:ext uri="{BB962C8B-B14F-4D97-AF65-F5344CB8AC3E}">
        <p14:creationId xmlns:p14="http://schemas.microsoft.com/office/powerpoint/2010/main" val="404956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833B47-1924-46D1-B167-CCDE9E0109CE}" type="slidenum">
              <a:rPr lang="en-US" smtClean="0"/>
              <a:t>2</a:t>
            </a:fld>
            <a:endParaRPr lang="en-US"/>
          </a:p>
        </p:txBody>
      </p:sp>
    </p:spTree>
    <p:extLst>
      <p:ext uri="{BB962C8B-B14F-4D97-AF65-F5344CB8AC3E}">
        <p14:creationId xmlns:p14="http://schemas.microsoft.com/office/powerpoint/2010/main" val="840178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 There</a:t>
            </a:r>
            <a:r>
              <a:rPr lang="en-US" baseline="0" dirty="0" smtClean="0"/>
              <a:t> is a lot of digital data, that belongs to us, it is part of our digital identity, that we have no control over. </a:t>
            </a:r>
            <a:endParaRPr lang="en-US" dirty="0"/>
          </a:p>
        </p:txBody>
      </p:sp>
      <p:sp>
        <p:nvSpPr>
          <p:cNvPr id="4" name="Slide Number Placeholder 3"/>
          <p:cNvSpPr>
            <a:spLocks noGrp="1"/>
          </p:cNvSpPr>
          <p:nvPr>
            <p:ph type="sldNum" sz="quarter" idx="10"/>
          </p:nvPr>
        </p:nvSpPr>
        <p:spPr/>
        <p:txBody>
          <a:bodyPr/>
          <a:lstStyle/>
          <a:p>
            <a:fld id="{96488C30-162A-4B9A-9DFC-0990743E47CD}" type="slidenum">
              <a:rPr lang="en-US" smtClean="0"/>
              <a:t>3</a:t>
            </a:fld>
            <a:endParaRPr lang="en-US"/>
          </a:p>
        </p:txBody>
      </p:sp>
    </p:spTree>
    <p:extLst>
      <p:ext uri="{BB962C8B-B14F-4D97-AF65-F5344CB8AC3E}">
        <p14:creationId xmlns:p14="http://schemas.microsoft.com/office/powerpoint/2010/main" val="326949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point: Think of digital identity management as an interconnected ‘system’ – to go with the systems view of the course. </a:t>
            </a:r>
            <a:endParaRPr lang="en-US" dirty="0"/>
          </a:p>
        </p:txBody>
      </p:sp>
      <p:sp>
        <p:nvSpPr>
          <p:cNvPr id="4" name="Slide Number Placeholder 3"/>
          <p:cNvSpPr>
            <a:spLocks noGrp="1"/>
          </p:cNvSpPr>
          <p:nvPr>
            <p:ph type="sldNum" sz="quarter" idx="10"/>
          </p:nvPr>
        </p:nvSpPr>
        <p:spPr/>
        <p:txBody>
          <a:bodyPr/>
          <a:lstStyle/>
          <a:p>
            <a:fld id="{96488C30-162A-4B9A-9DFC-0990743E47CD}" type="slidenum">
              <a:rPr lang="en-US" smtClean="0"/>
              <a:t>4</a:t>
            </a:fld>
            <a:endParaRPr lang="en-US"/>
          </a:p>
        </p:txBody>
      </p:sp>
    </p:spTree>
    <p:extLst>
      <p:ext uri="{BB962C8B-B14F-4D97-AF65-F5344CB8AC3E}">
        <p14:creationId xmlns:p14="http://schemas.microsoft.com/office/powerpoint/2010/main" val="338608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 This slide</a:t>
            </a:r>
            <a:r>
              <a:rPr lang="en-US" baseline="0" dirty="0" smtClean="0"/>
              <a:t> is just a simplification of the previous. It shows the two things we want students to focus on. </a:t>
            </a:r>
          </a:p>
          <a:p>
            <a:endParaRPr lang="en-US" baseline="0" dirty="0" smtClean="0"/>
          </a:p>
          <a:p>
            <a:r>
              <a:rPr lang="en-US" baseline="0" dirty="0" smtClean="0"/>
              <a:t>Background or additional</a:t>
            </a:r>
          </a:p>
          <a:p>
            <a:pPr marL="171450" indent="-171450">
              <a:buFont typeface="Arial" panose="020B0604020202020204" pitchFamily="34" charset="0"/>
              <a:buChar char="•"/>
            </a:pPr>
            <a:r>
              <a:rPr lang="en-US" dirty="0" smtClean="0"/>
              <a:t>Curate = Create content online</a:t>
            </a:r>
            <a:r>
              <a:rPr lang="en-US" baseline="0" dirty="0" smtClean="0"/>
              <a:t> that projects what you want others to know</a:t>
            </a:r>
          </a:p>
          <a:p>
            <a:pPr marL="171450" indent="-171450">
              <a:buFont typeface="Arial" panose="020B0604020202020204" pitchFamily="34" charset="0"/>
              <a:buChar char="•"/>
            </a:pPr>
            <a:r>
              <a:rPr lang="en-US" baseline="0" dirty="0" smtClean="0"/>
              <a:t>SEO = Use search engine optimization to make sure others find your curated identity</a:t>
            </a:r>
            <a:endParaRPr lang="en-US" dirty="0" smtClean="0"/>
          </a:p>
          <a:p>
            <a:endParaRPr lang="en-US" dirty="0"/>
          </a:p>
        </p:txBody>
      </p:sp>
      <p:sp>
        <p:nvSpPr>
          <p:cNvPr id="4" name="Slide Number Placeholder 3"/>
          <p:cNvSpPr>
            <a:spLocks noGrp="1"/>
          </p:cNvSpPr>
          <p:nvPr>
            <p:ph type="sldNum" sz="quarter" idx="10"/>
          </p:nvPr>
        </p:nvSpPr>
        <p:spPr/>
        <p:txBody>
          <a:bodyPr/>
          <a:lstStyle/>
          <a:p>
            <a:fld id="{96488C30-162A-4B9A-9DFC-0990743E47CD}" type="slidenum">
              <a:rPr lang="en-US" smtClean="0"/>
              <a:t>5</a:t>
            </a:fld>
            <a:endParaRPr lang="en-US"/>
          </a:p>
        </p:txBody>
      </p:sp>
    </p:spTree>
    <p:extLst>
      <p:ext uri="{BB962C8B-B14F-4D97-AF65-F5344CB8AC3E}">
        <p14:creationId xmlns:p14="http://schemas.microsoft.com/office/powerpoint/2010/main" val="101706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aren’t we using Blackboard/Canvas/Moodle/</a:t>
            </a:r>
            <a:r>
              <a:rPr lang="en-US" dirty="0" err="1" smtClean="0"/>
              <a:t>etc</a:t>
            </a:r>
            <a:r>
              <a:rPr lang="en-US" dirty="0" smtClean="0"/>
              <a:t>?</a:t>
            </a:r>
            <a:r>
              <a:rPr lang="en-US" baseline="0" dirty="0" smtClean="0"/>
              <a:t>  This is a common question as new students (and instructors!) have to deal with the pain of learning a new system:</a:t>
            </a:r>
          </a:p>
          <a:p>
            <a:pPr marL="228600" indent="-228600">
              <a:buAutoNum type="arabicPeriod"/>
            </a:pPr>
            <a:r>
              <a:rPr lang="en-US" baseline="0" dirty="0" smtClean="0"/>
              <a:t>Opportunity to experience a next generation learning management system developed at Temple that is now being piloted at other universities </a:t>
            </a:r>
          </a:p>
          <a:p>
            <a:pPr marL="228600" indent="-228600">
              <a:buAutoNum type="arabicPeriod"/>
            </a:pPr>
            <a:r>
              <a:rPr lang="en-US" baseline="0" dirty="0" smtClean="0"/>
              <a:t>Integrates professional development including digital identity management – others treat it as a standalone task</a:t>
            </a:r>
          </a:p>
          <a:p>
            <a:pPr marL="228600" indent="-228600">
              <a:buAutoNum type="arabicPeriod"/>
            </a:pPr>
            <a:r>
              <a:rPr lang="en-US" baseline="0" dirty="0" smtClean="0"/>
              <a:t>Experience a modern and interesting architecture (next slide)</a:t>
            </a:r>
          </a:p>
          <a:p>
            <a:pPr marL="228600" indent="-228600">
              <a:buAutoNum type="arabicPeriod"/>
            </a:pPr>
            <a:r>
              <a:rPr lang="en-US" baseline="0" dirty="0" smtClean="0"/>
              <a:t>This is our competitive advantage, it is one of the reasons we are the best department at Temple and worldwide</a:t>
            </a:r>
          </a:p>
          <a:p>
            <a:endParaRPr lang="en-US" dirty="0"/>
          </a:p>
        </p:txBody>
      </p:sp>
      <p:sp>
        <p:nvSpPr>
          <p:cNvPr id="4" name="Slide Number Placeholder 3"/>
          <p:cNvSpPr>
            <a:spLocks noGrp="1"/>
          </p:cNvSpPr>
          <p:nvPr>
            <p:ph type="sldNum" sz="quarter" idx="10"/>
          </p:nvPr>
        </p:nvSpPr>
        <p:spPr/>
        <p:txBody>
          <a:bodyPr/>
          <a:lstStyle/>
          <a:p>
            <a:fld id="{C3833B47-1924-46D1-B167-CCDE9E0109CE}" type="slidenum">
              <a:rPr lang="en-US" smtClean="0"/>
              <a:t>6</a:t>
            </a:fld>
            <a:endParaRPr lang="en-US"/>
          </a:p>
        </p:txBody>
      </p:sp>
    </p:spTree>
    <p:extLst>
      <p:ext uri="{BB962C8B-B14F-4D97-AF65-F5344CB8AC3E}">
        <p14:creationId xmlns:p14="http://schemas.microsoft.com/office/powerpoint/2010/main" val="350386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the components</a:t>
            </a:r>
            <a:r>
              <a:rPr lang="en-US" baseline="0" dirty="0" smtClean="0"/>
              <a:t> of the digital identity management assignment. </a:t>
            </a:r>
            <a:endParaRPr lang="en-US" dirty="0"/>
          </a:p>
        </p:txBody>
      </p:sp>
      <p:sp>
        <p:nvSpPr>
          <p:cNvPr id="4" name="Slide Number Placeholder 3"/>
          <p:cNvSpPr>
            <a:spLocks noGrp="1"/>
          </p:cNvSpPr>
          <p:nvPr>
            <p:ph type="sldNum" sz="quarter" idx="10"/>
          </p:nvPr>
        </p:nvSpPr>
        <p:spPr/>
        <p:txBody>
          <a:bodyPr/>
          <a:lstStyle/>
          <a:p>
            <a:fld id="{96488C30-162A-4B9A-9DFC-0990743E47CD}" type="slidenum">
              <a:rPr lang="en-US" smtClean="0"/>
              <a:t>7</a:t>
            </a:fld>
            <a:endParaRPr lang="en-US"/>
          </a:p>
        </p:txBody>
      </p:sp>
    </p:spTree>
    <p:extLst>
      <p:ext uri="{BB962C8B-B14F-4D97-AF65-F5344CB8AC3E}">
        <p14:creationId xmlns:p14="http://schemas.microsoft.com/office/powerpoint/2010/main" val="170953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Ask</a:t>
            </a:r>
            <a:r>
              <a:rPr lang="en-US" baseline="0" dirty="0" smtClean="0"/>
              <a:t> the students which of </a:t>
            </a:r>
            <a:r>
              <a:rPr lang="en-US" dirty="0" smtClean="0"/>
              <a:t>major,</a:t>
            </a:r>
            <a:r>
              <a:rPr lang="en-US" baseline="0" dirty="0" smtClean="0"/>
              <a:t> hometown, skills and interests should be visible to everyone, all members of the community (people who have a </a:t>
            </a:r>
            <a:r>
              <a:rPr lang="en-US" baseline="0" dirty="0" err="1" smtClean="0"/>
              <a:t>userid</a:t>
            </a:r>
            <a:r>
              <a:rPr lang="en-US" baseline="0" dirty="0" smtClean="0"/>
              <a:t> on community), or just friends?</a:t>
            </a:r>
          </a:p>
          <a:p>
            <a:pPr marL="628650" lvl="1" indent="-171450">
              <a:buFont typeface="Arial" panose="020B0604020202020204" pitchFamily="34" charset="0"/>
              <a:buChar char="•"/>
            </a:pPr>
            <a:r>
              <a:rPr lang="en-US" baseline="0" dirty="0" smtClean="0"/>
              <a:t>Major</a:t>
            </a:r>
          </a:p>
          <a:p>
            <a:pPr marL="1085850" lvl="2" indent="-171450">
              <a:buFont typeface="Arial" panose="020B0604020202020204" pitchFamily="34" charset="0"/>
              <a:buChar char="•"/>
            </a:pPr>
            <a:r>
              <a:rPr lang="en-US" baseline="0" dirty="0" smtClean="0"/>
              <a:t>Should always be public – otherwise how will people know which community you belong to? How will employers find you? How will you find other majors and how will they find you? </a:t>
            </a:r>
          </a:p>
          <a:p>
            <a:pPr marL="628650" lvl="1" indent="-171450">
              <a:buFont typeface="Arial" panose="020B0604020202020204" pitchFamily="34" charset="0"/>
              <a:buChar char="•"/>
            </a:pPr>
            <a:r>
              <a:rPr lang="en-US" baseline="0" dirty="0" smtClean="0"/>
              <a:t>Hometown</a:t>
            </a:r>
          </a:p>
          <a:p>
            <a:pPr marL="1085850" lvl="2" indent="-171450">
              <a:buFont typeface="Arial" panose="020B0604020202020204" pitchFamily="34" charset="0"/>
              <a:buChar char="•"/>
            </a:pPr>
            <a:r>
              <a:rPr lang="en-US" baseline="0" dirty="0" smtClean="0"/>
              <a:t>You can make a case either way on this – which is why it is there. </a:t>
            </a:r>
          </a:p>
          <a:p>
            <a:pPr marL="1085850" lvl="2" indent="-171450">
              <a:buFont typeface="Arial" panose="020B0604020202020204" pitchFamily="34" charset="0"/>
              <a:buChar char="•"/>
            </a:pPr>
            <a:r>
              <a:rPr lang="en-US" baseline="0" dirty="0" smtClean="0"/>
              <a:t>Public: hometown is the easiest way to find common ground with somebody. It is usually the first question that people ask in a professional meeting – ‘where are you from?’</a:t>
            </a:r>
          </a:p>
          <a:p>
            <a:pPr marL="1085850" lvl="2" indent="-171450">
              <a:buFont typeface="Arial" panose="020B0604020202020204" pitchFamily="34" charset="0"/>
              <a:buChar char="•"/>
            </a:pPr>
            <a:r>
              <a:rPr lang="en-US" baseline="0" dirty="0" smtClean="0"/>
              <a:t>Friends only: You don’t want people coming to your house. </a:t>
            </a:r>
          </a:p>
          <a:p>
            <a:pPr marL="1085850" lvl="2" indent="-171450">
              <a:buFont typeface="Arial" panose="020B0604020202020204" pitchFamily="34" charset="0"/>
              <a:buChar char="•"/>
            </a:pPr>
            <a:r>
              <a:rPr lang="en-US" baseline="0" dirty="0" smtClean="0"/>
              <a:t>Note: that is why ‘hometown’ is listed the way it is – it is typically not the current home address – it is where they are from</a:t>
            </a:r>
          </a:p>
          <a:p>
            <a:pPr marL="1085850" lvl="2" indent="-171450">
              <a:buFont typeface="Arial" panose="020B0604020202020204" pitchFamily="34" charset="0"/>
              <a:buChar char="•"/>
            </a:pPr>
            <a:r>
              <a:rPr lang="en-US" baseline="0" dirty="0" smtClean="0"/>
              <a:t>Best answer: Public unless you are still living at home and come from a very small town. </a:t>
            </a:r>
          </a:p>
          <a:p>
            <a:pPr marL="628650" lvl="1" indent="-171450">
              <a:buFont typeface="Arial" panose="020B0604020202020204" pitchFamily="34" charset="0"/>
              <a:buChar char="•"/>
            </a:pPr>
            <a:r>
              <a:rPr lang="en-US" baseline="0" dirty="0" smtClean="0"/>
              <a:t>Skills and Interests</a:t>
            </a:r>
          </a:p>
          <a:p>
            <a:pPr marL="1085850" lvl="2" indent="-171450">
              <a:buFont typeface="Arial" panose="020B0604020202020204" pitchFamily="34" charset="0"/>
              <a:buChar char="•"/>
            </a:pPr>
            <a:r>
              <a:rPr lang="en-US" baseline="0" dirty="0" smtClean="0"/>
              <a:t>Should always be public</a:t>
            </a:r>
          </a:p>
          <a:p>
            <a:pPr marL="171450" lvl="0" indent="-171450">
              <a:buFont typeface="Arial" panose="020B0604020202020204" pitchFamily="34" charset="0"/>
              <a:buChar char="•"/>
            </a:pPr>
            <a:r>
              <a:rPr lang="en-US" baseline="0" dirty="0" smtClean="0"/>
              <a:t>Many students pick more than 5-7 options for Skills and Interests</a:t>
            </a:r>
          </a:p>
          <a:p>
            <a:pPr marL="628650" lvl="1" indent="-171450">
              <a:buFont typeface="Arial" panose="020B0604020202020204" pitchFamily="34" charset="0"/>
              <a:buChar char="•"/>
            </a:pPr>
            <a:r>
              <a:rPr lang="en-US" baseline="0" dirty="0" smtClean="0"/>
              <a:t>Discuss the pitfalls of picking too many</a:t>
            </a:r>
          </a:p>
          <a:p>
            <a:pPr marL="628650" lvl="1" indent="-171450">
              <a:buFont typeface="Arial" panose="020B0604020202020204" pitchFamily="34" charset="0"/>
              <a:buChar char="•"/>
            </a:pPr>
            <a:r>
              <a:rPr lang="en-US" baseline="0" dirty="0" smtClean="0"/>
              <a:t>Employers (and professors!) won’t believe the person</a:t>
            </a:r>
          </a:p>
          <a:p>
            <a:pPr marL="628650" lvl="1" indent="-171450">
              <a:buFont typeface="Arial" panose="020B0604020202020204" pitchFamily="34" charset="0"/>
              <a:buChar char="•"/>
            </a:pPr>
            <a:r>
              <a:rPr lang="en-US" baseline="0" dirty="0" smtClean="0"/>
              <a:t>It dilutes their digital brand – how can you be interested in everything</a:t>
            </a:r>
          </a:p>
          <a:p>
            <a:pPr marL="628650" lvl="1" indent="-171450">
              <a:buFont typeface="Arial" panose="020B0604020202020204" pitchFamily="34" charset="0"/>
              <a:buChar char="•"/>
            </a:pPr>
            <a:r>
              <a:rPr lang="en-US" baseline="0" dirty="0" smtClean="0"/>
              <a:t>It makes it harder for others to know you</a:t>
            </a:r>
          </a:p>
          <a:p>
            <a:pPr marL="171450" lvl="0" indent="-171450">
              <a:buFont typeface="Arial" panose="020B0604020202020204" pitchFamily="34" charset="0"/>
              <a:buChar char="•"/>
            </a:pPr>
            <a:r>
              <a:rPr lang="en-US" baseline="0" dirty="0" smtClean="0"/>
              <a:t>Avatar</a:t>
            </a:r>
          </a:p>
          <a:p>
            <a:pPr marL="628650" lvl="1" indent="-171450">
              <a:buFont typeface="Arial" panose="020B0604020202020204" pitchFamily="34" charset="0"/>
              <a:buChar char="•"/>
            </a:pPr>
            <a:r>
              <a:rPr lang="en-US" baseline="0" dirty="0" smtClean="0"/>
              <a:t>We require students to add a reasonably professional headshot as an avatar. It is not optional. The benefits include:</a:t>
            </a:r>
          </a:p>
          <a:p>
            <a:pPr marL="1085850" lvl="2" indent="-171450">
              <a:buFont typeface="Arial" panose="020B0604020202020204" pitchFamily="34" charset="0"/>
              <a:buChar char="•"/>
            </a:pPr>
            <a:r>
              <a:rPr lang="en-US" baseline="0" dirty="0" smtClean="0"/>
              <a:t>Creates a community – human beings relate to people they can see</a:t>
            </a:r>
          </a:p>
          <a:p>
            <a:pPr marL="1085850" lvl="2" indent="-171450">
              <a:buFont typeface="Arial" panose="020B0604020202020204" pitchFamily="34" charset="0"/>
              <a:buChar char="•"/>
            </a:pPr>
            <a:r>
              <a:rPr lang="en-US" baseline="0" dirty="0" smtClean="0"/>
              <a:t>Makes it easier to connect with others off-line</a:t>
            </a:r>
          </a:p>
          <a:p>
            <a:pPr marL="1085850" lvl="2" indent="-171450">
              <a:buFont typeface="Arial" panose="020B0604020202020204" pitchFamily="34" charset="0"/>
              <a:buChar char="•"/>
            </a:pPr>
            <a:r>
              <a:rPr lang="en-US" baseline="0" dirty="0" smtClean="0"/>
              <a:t>Certain features on the platform will not work (leaderboard, community activity, search, </a:t>
            </a:r>
            <a:r>
              <a:rPr lang="en-US" baseline="0" dirty="0" err="1" smtClean="0"/>
              <a:t>etc</a:t>
            </a:r>
            <a:r>
              <a:rPr lang="en-US" baseline="0" dirty="0" smtClean="0"/>
              <a:t>)</a:t>
            </a:r>
          </a:p>
          <a:p>
            <a:pPr marL="171450" lvl="0" indent="-171450">
              <a:buFont typeface="Arial" panose="020B0604020202020204" pitchFamily="34" charset="0"/>
              <a:buChar char="•"/>
            </a:pPr>
            <a:r>
              <a:rPr lang="en-US" baseline="0" dirty="0" smtClean="0"/>
              <a:t>Find others</a:t>
            </a:r>
          </a:p>
          <a:p>
            <a:pPr marL="628650" lvl="1" indent="-171450">
              <a:buFont typeface="Arial" panose="020B0604020202020204" pitchFamily="34" charset="0"/>
              <a:buChar char="•"/>
            </a:pPr>
            <a:r>
              <a:rPr lang="en-US" baseline="0" dirty="0" smtClean="0"/>
              <a:t>Demonstrate the power of finding others by clicking on one of the skills and interests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6488C30-162A-4B9A-9DFC-0990743E47CD}" type="slidenum">
              <a:rPr lang="en-US" smtClean="0"/>
              <a:t>8</a:t>
            </a:fld>
            <a:endParaRPr lang="en-US"/>
          </a:p>
        </p:txBody>
      </p:sp>
    </p:spTree>
    <p:extLst>
      <p:ext uri="{BB962C8B-B14F-4D97-AF65-F5344CB8AC3E}">
        <p14:creationId xmlns:p14="http://schemas.microsoft.com/office/powerpoint/2010/main" val="315567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marL="171450" indent="-171450">
              <a:buFont typeface="Arial" panose="020B0604020202020204" pitchFamily="34" charset="0"/>
              <a:buChar char="•"/>
            </a:pPr>
            <a:r>
              <a:rPr lang="en-US" dirty="0" smtClean="0"/>
              <a:t>Since the editor looks like Microsoft Word, students mistakenly believe</a:t>
            </a:r>
            <a:r>
              <a:rPr lang="en-US" baseline="0" dirty="0" smtClean="0"/>
              <a:t> they can use it like Word.</a:t>
            </a:r>
          </a:p>
          <a:p>
            <a:pPr marL="171450" indent="-171450">
              <a:buFont typeface="Arial" panose="020B0604020202020204" pitchFamily="34" charset="0"/>
              <a:buChar char="•"/>
            </a:pPr>
            <a:r>
              <a:rPr lang="en-US" baseline="0" dirty="0" smtClean="0"/>
              <a:t>This is not the case as the underlying theme (design framework) controls much of the presentation. </a:t>
            </a:r>
          </a:p>
          <a:p>
            <a:pPr marL="171450" indent="-171450">
              <a:buFont typeface="Arial" panose="020B0604020202020204" pitchFamily="34" charset="0"/>
              <a:buChar char="•"/>
            </a:pPr>
            <a:r>
              <a:rPr lang="en-US" baseline="0" dirty="0" smtClean="0"/>
              <a:t>For example, many formatting commands will be over-ridden by the design framework. Other formatting commands will cause errors. Yet others will look okay on the desktop but mess up mobile. </a:t>
            </a:r>
          </a:p>
          <a:p>
            <a:pPr marL="171450" indent="-171450">
              <a:buFont typeface="Arial" panose="020B0604020202020204" pitchFamily="34" charset="0"/>
              <a:buChar char="•"/>
            </a:pPr>
            <a:r>
              <a:rPr lang="en-US" baseline="0" dirty="0" smtClean="0"/>
              <a:t>The smiley faces are commands/actions you should encourage students to use:</a:t>
            </a:r>
          </a:p>
          <a:p>
            <a:pPr marL="628650" lvl="1" indent="-171450">
              <a:buFont typeface="Arial" panose="020B0604020202020204" pitchFamily="34" charset="0"/>
              <a:buChar char="•"/>
            </a:pPr>
            <a:r>
              <a:rPr lang="en-US" baseline="0" dirty="0" smtClean="0"/>
              <a:t>Use clear descriptive titles for posts/pages. These get indexed by Google. If there is a spelling error the indexing will not work. If the title is generic (e.g., “My thoughts”), then it will be ignored by the search engine. </a:t>
            </a:r>
          </a:p>
          <a:p>
            <a:pPr marL="628650" lvl="1" indent="-171450">
              <a:buFont typeface="Arial" panose="020B0604020202020204" pitchFamily="34" charset="0"/>
              <a:buChar char="•"/>
            </a:pPr>
            <a:r>
              <a:rPr lang="en-US" baseline="0" dirty="0" smtClean="0"/>
              <a:t>Use the provided styles (e.g.,. Heading 1, heading 2). This will allow the theme framework to automatically adjust the display to work on mobile devices. It is also helps disabled people use special software. </a:t>
            </a:r>
          </a:p>
          <a:p>
            <a:pPr marL="628650" lvl="1" indent="-171450">
              <a:buFont typeface="Arial" panose="020B0604020202020204" pitchFamily="34" charset="0"/>
              <a:buChar char="•"/>
            </a:pPr>
            <a:r>
              <a:rPr lang="en-US" baseline="0" dirty="0" smtClean="0"/>
              <a:t>Bullet lists work well as a general rule of writing. As we know, very few people want to read a long rambling paragraph. </a:t>
            </a:r>
          </a:p>
          <a:p>
            <a:pPr marL="628650" lvl="1" indent="-171450">
              <a:buFont typeface="Arial" panose="020B0604020202020204" pitchFamily="34" charset="0"/>
              <a:buChar char="•"/>
            </a:pPr>
            <a:r>
              <a:rPr lang="en-US" baseline="0" dirty="0" smtClean="0"/>
              <a:t>The T icon is very useful if you are pasting from Word. You can try an example:</a:t>
            </a:r>
          </a:p>
          <a:p>
            <a:pPr marL="1085850" lvl="2" indent="-171450">
              <a:buFont typeface="Arial" panose="020B0604020202020204" pitchFamily="34" charset="0"/>
              <a:buChar char="•"/>
            </a:pPr>
            <a:r>
              <a:rPr lang="en-US" baseline="0" dirty="0" smtClean="0"/>
              <a:t>Copy and paste in some text from Word (don’t press the T yet). </a:t>
            </a:r>
          </a:p>
          <a:p>
            <a:pPr marL="1085850" lvl="2" indent="-171450">
              <a:buFont typeface="Arial" panose="020B0604020202020204" pitchFamily="34" charset="0"/>
              <a:buChar char="•"/>
            </a:pPr>
            <a:r>
              <a:rPr lang="en-US" baseline="0" dirty="0" smtClean="0"/>
              <a:t>Now click on the  “Text” tab on the right of the editor box (cut-off not visible in the screen print above). This will show junky HTML. </a:t>
            </a:r>
          </a:p>
          <a:p>
            <a:pPr marL="1085850" lvl="2" indent="-171450">
              <a:buFont typeface="Arial" panose="020B0604020202020204" pitchFamily="34" charset="0"/>
              <a:buChar char="•"/>
            </a:pPr>
            <a:r>
              <a:rPr lang="en-US" baseline="0" dirty="0" smtClean="0"/>
              <a:t>Switch back to “Visual”</a:t>
            </a:r>
          </a:p>
          <a:p>
            <a:pPr marL="1085850" lvl="2" indent="-171450">
              <a:buFont typeface="Arial" panose="020B0604020202020204" pitchFamily="34" charset="0"/>
              <a:buChar char="•"/>
            </a:pPr>
            <a:r>
              <a:rPr lang="en-US" baseline="0" dirty="0" smtClean="0"/>
              <a:t>Next click the T. </a:t>
            </a:r>
          </a:p>
          <a:p>
            <a:pPr marL="1085850" lvl="2" indent="-171450">
              <a:buFont typeface="Arial" panose="020B0604020202020204" pitchFamily="34" charset="0"/>
              <a:buChar char="•"/>
            </a:pPr>
            <a:r>
              <a:rPr lang="en-US" baseline="0" dirty="0" smtClean="0"/>
              <a:t>Now copy and paste the same text from Word</a:t>
            </a:r>
          </a:p>
          <a:p>
            <a:pPr marL="1085850" lvl="2" indent="-171450">
              <a:buFont typeface="Arial" panose="020B0604020202020204" pitchFamily="34" charset="0"/>
              <a:buChar char="•"/>
            </a:pPr>
            <a:r>
              <a:rPr lang="en-US" baseline="0" dirty="0" smtClean="0"/>
              <a:t>Click on the “Text” tab again. </a:t>
            </a:r>
          </a:p>
          <a:p>
            <a:pPr marL="628650" lvl="1" indent="-171450">
              <a:buFont typeface="Arial" panose="020B0604020202020204" pitchFamily="34" charset="0"/>
              <a:buChar char="•"/>
            </a:pPr>
            <a:r>
              <a:rPr lang="en-US" baseline="0" dirty="0" smtClean="0"/>
              <a:t>The eraser icon is also useful in removing extraneous formatting. </a:t>
            </a:r>
          </a:p>
          <a:p>
            <a:pPr marL="628650" lvl="1" indent="-171450">
              <a:buFont typeface="Arial" panose="020B0604020202020204" pitchFamily="34" charset="0"/>
              <a:buChar char="•"/>
            </a:pPr>
            <a:r>
              <a:rPr lang="en-US" baseline="0" dirty="0" smtClean="0"/>
              <a:t>The link icon is used to set up a hyperlink</a:t>
            </a:r>
          </a:p>
          <a:p>
            <a:pPr marL="628650" lvl="1" indent="-171450">
              <a:buFont typeface="Arial" panose="020B0604020202020204" pitchFamily="34" charset="0"/>
              <a:buChar char="•"/>
            </a:pPr>
            <a:r>
              <a:rPr lang="en-US" baseline="0" dirty="0" smtClean="0"/>
              <a:t>Tags are important for SEO. </a:t>
            </a:r>
          </a:p>
          <a:p>
            <a:pPr marL="628650" lvl="1" indent="-171450">
              <a:buFont typeface="Arial" panose="020B0604020202020204" pitchFamily="34" charset="0"/>
              <a:buChar char="•"/>
            </a:pPr>
            <a:r>
              <a:rPr lang="en-US" baseline="0" dirty="0" err="1" smtClean="0"/>
              <a:t>ImageInject</a:t>
            </a:r>
            <a:r>
              <a:rPr lang="en-US" baseline="0" dirty="0" smtClean="0"/>
              <a:t> locates copyright friendly images. Images liven up a web page. </a:t>
            </a:r>
          </a:p>
          <a:p>
            <a:pPr marL="171450" lvl="0" indent="-171450">
              <a:buFont typeface="Arial" panose="020B0604020202020204" pitchFamily="34" charset="0"/>
              <a:buChar char="•"/>
            </a:pPr>
            <a:r>
              <a:rPr lang="en-US" baseline="0" dirty="0" smtClean="0"/>
              <a:t>The frowny faces are commands/actions that students should avoid using</a:t>
            </a:r>
          </a:p>
          <a:p>
            <a:pPr marL="628650" lvl="1" indent="-171450">
              <a:buFont typeface="Arial" panose="020B0604020202020204" pitchFamily="34" charset="0"/>
              <a:buChar char="•"/>
            </a:pPr>
            <a:r>
              <a:rPr lang="en-US" baseline="0" dirty="0" smtClean="0"/>
              <a:t>Specific font choices will either not work or break certain browsers</a:t>
            </a:r>
          </a:p>
          <a:p>
            <a:pPr marL="628650" lvl="1" indent="-171450">
              <a:buFont typeface="Arial" panose="020B0604020202020204" pitchFamily="34" charset="0"/>
              <a:buChar char="•"/>
            </a:pPr>
            <a:r>
              <a:rPr lang="en-US" baseline="0" dirty="0" smtClean="0"/>
              <a:t>Directly picking the font size will break mobile devices especially if you pick a very large or very small font size</a:t>
            </a:r>
          </a:p>
          <a:p>
            <a:pPr marL="628650" lvl="1" indent="-171450">
              <a:buFont typeface="Arial" panose="020B0604020202020204" pitchFamily="34" charset="0"/>
              <a:buChar char="•"/>
            </a:pPr>
            <a:r>
              <a:rPr lang="en-US" baseline="0" dirty="0" smtClean="0"/>
              <a:t>Picking font colors usually looks ugly and will either not work or break certain browsers</a:t>
            </a:r>
          </a:p>
          <a:p>
            <a:pPr marL="171450" lvl="0" indent="-171450">
              <a:buFont typeface="Arial" panose="020B0604020202020204" pitchFamily="34" charset="0"/>
              <a:buChar char="•"/>
            </a:pPr>
            <a:r>
              <a:rPr lang="en-US" baseline="0" dirty="0" smtClean="0"/>
              <a:t>All the other commands / buttons can be ignored for now. </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96488C30-162A-4B9A-9DFC-0990743E47CD}" type="slidenum">
              <a:rPr lang="en-US" smtClean="0"/>
              <a:t>10</a:t>
            </a:fld>
            <a:endParaRPr lang="en-US"/>
          </a:p>
        </p:txBody>
      </p:sp>
    </p:spTree>
    <p:extLst>
      <p:ext uri="{BB962C8B-B14F-4D97-AF65-F5344CB8AC3E}">
        <p14:creationId xmlns:p14="http://schemas.microsoft.com/office/powerpoint/2010/main" val="630006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44914D-6EE3-4A24-BB4F-88C56F8F7AEE}"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F3B24-7068-4CB9-BD4A-71C1644E16D0}" type="slidenum">
              <a:rPr lang="en-US" smtClean="0"/>
              <a:t>‹#›</a:t>
            </a:fld>
            <a:endParaRPr lang="en-US"/>
          </a:p>
        </p:txBody>
      </p:sp>
    </p:spTree>
    <p:extLst>
      <p:ext uri="{BB962C8B-B14F-4D97-AF65-F5344CB8AC3E}">
        <p14:creationId xmlns:p14="http://schemas.microsoft.com/office/powerpoint/2010/main" val="362075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44914D-6EE3-4A24-BB4F-88C56F8F7AEE}"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F3B24-7068-4CB9-BD4A-71C1644E16D0}" type="slidenum">
              <a:rPr lang="en-US" smtClean="0"/>
              <a:t>‹#›</a:t>
            </a:fld>
            <a:endParaRPr lang="en-US"/>
          </a:p>
        </p:txBody>
      </p:sp>
    </p:spTree>
    <p:extLst>
      <p:ext uri="{BB962C8B-B14F-4D97-AF65-F5344CB8AC3E}">
        <p14:creationId xmlns:p14="http://schemas.microsoft.com/office/powerpoint/2010/main" val="238842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44914D-6EE3-4A24-BB4F-88C56F8F7AEE}"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F3B24-7068-4CB9-BD4A-71C1644E16D0}" type="slidenum">
              <a:rPr lang="en-US" smtClean="0"/>
              <a:t>‹#›</a:t>
            </a:fld>
            <a:endParaRPr lang="en-US"/>
          </a:p>
        </p:txBody>
      </p:sp>
    </p:spTree>
    <p:extLst>
      <p:ext uri="{BB962C8B-B14F-4D97-AF65-F5344CB8AC3E}">
        <p14:creationId xmlns:p14="http://schemas.microsoft.com/office/powerpoint/2010/main" val="336801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44914D-6EE3-4A24-BB4F-88C56F8F7AEE}"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F3B24-7068-4CB9-BD4A-71C1644E16D0}" type="slidenum">
              <a:rPr lang="en-US" smtClean="0"/>
              <a:t>‹#›</a:t>
            </a:fld>
            <a:endParaRPr lang="en-US"/>
          </a:p>
        </p:txBody>
      </p:sp>
    </p:spTree>
    <p:extLst>
      <p:ext uri="{BB962C8B-B14F-4D97-AF65-F5344CB8AC3E}">
        <p14:creationId xmlns:p14="http://schemas.microsoft.com/office/powerpoint/2010/main" val="364483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44914D-6EE3-4A24-BB4F-88C56F8F7AEE}"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F3B24-7068-4CB9-BD4A-71C1644E16D0}" type="slidenum">
              <a:rPr lang="en-US" smtClean="0"/>
              <a:t>‹#›</a:t>
            </a:fld>
            <a:endParaRPr lang="en-US"/>
          </a:p>
        </p:txBody>
      </p:sp>
    </p:spTree>
    <p:extLst>
      <p:ext uri="{BB962C8B-B14F-4D97-AF65-F5344CB8AC3E}">
        <p14:creationId xmlns:p14="http://schemas.microsoft.com/office/powerpoint/2010/main" val="186010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44914D-6EE3-4A24-BB4F-88C56F8F7AEE}"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F3B24-7068-4CB9-BD4A-71C1644E16D0}" type="slidenum">
              <a:rPr lang="en-US" smtClean="0"/>
              <a:t>‹#›</a:t>
            </a:fld>
            <a:endParaRPr lang="en-US"/>
          </a:p>
        </p:txBody>
      </p:sp>
    </p:spTree>
    <p:extLst>
      <p:ext uri="{BB962C8B-B14F-4D97-AF65-F5344CB8AC3E}">
        <p14:creationId xmlns:p14="http://schemas.microsoft.com/office/powerpoint/2010/main" val="356285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44914D-6EE3-4A24-BB4F-88C56F8F7AEE}"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F3B24-7068-4CB9-BD4A-71C1644E16D0}" type="slidenum">
              <a:rPr lang="en-US" smtClean="0"/>
              <a:t>‹#›</a:t>
            </a:fld>
            <a:endParaRPr lang="en-US"/>
          </a:p>
        </p:txBody>
      </p:sp>
    </p:spTree>
    <p:extLst>
      <p:ext uri="{BB962C8B-B14F-4D97-AF65-F5344CB8AC3E}">
        <p14:creationId xmlns:p14="http://schemas.microsoft.com/office/powerpoint/2010/main" val="377774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44914D-6EE3-4A24-BB4F-88C56F8F7AEE}"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CF3B24-7068-4CB9-BD4A-71C1644E16D0}" type="slidenum">
              <a:rPr lang="en-US" smtClean="0"/>
              <a:t>‹#›</a:t>
            </a:fld>
            <a:endParaRPr lang="en-US"/>
          </a:p>
        </p:txBody>
      </p:sp>
    </p:spTree>
    <p:extLst>
      <p:ext uri="{BB962C8B-B14F-4D97-AF65-F5344CB8AC3E}">
        <p14:creationId xmlns:p14="http://schemas.microsoft.com/office/powerpoint/2010/main" val="174830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4914D-6EE3-4A24-BB4F-88C56F8F7AEE}"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CF3B24-7068-4CB9-BD4A-71C1644E16D0}" type="slidenum">
              <a:rPr lang="en-US" smtClean="0"/>
              <a:t>‹#›</a:t>
            </a:fld>
            <a:endParaRPr lang="en-US"/>
          </a:p>
        </p:txBody>
      </p:sp>
    </p:spTree>
    <p:extLst>
      <p:ext uri="{BB962C8B-B14F-4D97-AF65-F5344CB8AC3E}">
        <p14:creationId xmlns:p14="http://schemas.microsoft.com/office/powerpoint/2010/main" val="101910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44914D-6EE3-4A24-BB4F-88C56F8F7AEE}"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F3B24-7068-4CB9-BD4A-71C1644E16D0}" type="slidenum">
              <a:rPr lang="en-US" smtClean="0"/>
              <a:t>‹#›</a:t>
            </a:fld>
            <a:endParaRPr lang="en-US"/>
          </a:p>
        </p:txBody>
      </p:sp>
    </p:spTree>
    <p:extLst>
      <p:ext uri="{BB962C8B-B14F-4D97-AF65-F5344CB8AC3E}">
        <p14:creationId xmlns:p14="http://schemas.microsoft.com/office/powerpoint/2010/main" val="87296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44914D-6EE3-4A24-BB4F-88C56F8F7AEE}"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F3B24-7068-4CB9-BD4A-71C1644E16D0}" type="slidenum">
              <a:rPr lang="en-US" smtClean="0"/>
              <a:t>‹#›</a:t>
            </a:fld>
            <a:endParaRPr lang="en-US"/>
          </a:p>
        </p:txBody>
      </p:sp>
    </p:spTree>
    <p:extLst>
      <p:ext uri="{BB962C8B-B14F-4D97-AF65-F5344CB8AC3E}">
        <p14:creationId xmlns:p14="http://schemas.microsoft.com/office/powerpoint/2010/main" val="208495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4914D-6EE3-4A24-BB4F-88C56F8F7AEE}" type="datetimeFigureOut">
              <a:rPr lang="en-US" smtClean="0"/>
              <a:t>1/20/2018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F3B24-7068-4CB9-BD4A-71C1644E16D0}" type="slidenum">
              <a:rPr lang="en-US" smtClean="0"/>
              <a:t>‹#›</a:t>
            </a:fld>
            <a:endParaRPr lang="en-US"/>
          </a:p>
        </p:txBody>
      </p:sp>
    </p:spTree>
    <p:extLst>
      <p:ext uri="{BB962C8B-B14F-4D97-AF65-F5344CB8AC3E}">
        <p14:creationId xmlns:p14="http://schemas.microsoft.com/office/powerpoint/2010/main" val="3453761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ynda.com/WordPress-tutorials/WordPress-Plugins-Analytics/558000-2.html?org=temple.edu" TargetMode="External"/><Relationship Id="rId2" Type="http://schemas.openxmlformats.org/officeDocument/2006/relationships/hyperlink" Target="https://www.lynda.com/WordPress-tutorials/WordPress-Essential-Training/372542-2.html?org=temple.edu" TargetMode="External"/><Relationship Id="rId1" Type="http://schemas.openxmlformats.org/officeDocument/2006/relationships/slideLayout" Target="../slideLayouts/slideLayout2.xml"/><Relationship Id="rId6" Type="http://schemas.openxmlformats.org/officeDocument/2006/relationships/hyperlink" Target="https://www.lynda.com/Genesis-tutorials/Up-Running-Genesis-WordPress/170289-2.html?org=temple.edu" TargetMode="External"/><Relationship Id="rId5" Type="http://schemas.openxmlformats.org/officeDocument/2006/relationships/hyperlink" Target="https://www.lynda.com/WordPress-tutorials/Responsive-Web-Design-Browser/422839-2.html?org=temple.edu" TargetMode="External"/><Relationship Id="rId4" Type="http://schemas.openxmlformats.org/officeDocument/2006/relationships/hyperlink" Target="https://www.lynda.com/Google-Analytics-tutorials/Google-Analytics-Essential-Training/574707-2.html?org=temple.edu"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6.tmp"/><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7.tmp"/></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Identity Management</a:t>
            </a:r>
            <a:endParaRPr lang="en-US" dirty="0"/>
          </a:p>
        </p:txBody>
      </p:sp>
    </p:spTree>
    <p:extLst>
      <p:ext uri="{BB962C8B-B14F-4D97-AF65-F5344CB8AC3E}">
        <p14:creationId xmlns:p14="http://schemas.microsoft.com/office/powerpoint/2010/main" val="1252185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9660"/>
            <a:ext cx="7886700" cy="691514"/>
          </a:xfrm>
        </p:spPr>
        <p:txBody>
          <a:bodyPr>
            <a:normAutofit fontScale="90000"/>
          </a:bodyPr>
          <a:lstStyle/>
          <a:p>
            <a:r>
              <a:rPr lang="en-US" smtClean="0"/>
              <a:t>Digital content</a:t>
            </a:r>
            <a:endParaRPr lang="en-US" dirty="0"/>
          </a:p>
        </p:txBody>
      </p:sp>
      <p:pic>
        <p:nvPicPr>
          <p:cNvPr id="4" name="Content Placeholder 3" descr="Screen Clippi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75451"/>
          <a:stretch/>
        </p:blipFill>
        <p:spPr>
          <a:xfrm>
            <a:off x="767496" y="1069386"/>
            <a:ext cx="3295682" cy="448056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885472" y="2843321"/>
            <a:ext cx="3330622" cy="461665"/>
          </a:xfrm>
          <a:prstGeom prst="rect">
            <a:avLst/>
          </a:prstGeom>
          <a:noFill/>
        </p:spPr>
        <p:txBody>
          <a:bodyPr wrap="square" rtlCol="0">
            <a:spAutoFit/>
          </a:bodyPr>
          <a:lstStyle/>
          <a:p>
            <a:pPr algn="ctr"/>
            <a:r>
              <a:rPr lang="en-US" sz="2400" dirty="0" smtClean="0"/>
              <a:t>The WordPress editor</a:t>
            </a:r>
            <a:endParaRPr lang="en-US" sz="2400" dirty="0"/>
          </a:p>
        </p:txBody>
      </p:sp>
      <p:pic>
        <p:nvPicPr>
          <p:cNvPr id="6" name="Content Placeholder 3"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l="87629" t="5421" b="2086"/>
          <a:stretch/>
        </p:blipFill>
        <p:spPr>
          <a:xfrm>
            <a:off x="4260421" y="1069386"/>
            <a:ext cx="1791746" cy="447120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755079" y="2182780"/>
            <a:ext cx="193964" cy="276999"/>
          </a:xfrm>
          <a:prstGeom prst="rect">
            <a:avLst/>
          </a:prstGeom>
          <a:noFill/>
        </p:spPr>
        <p:txBody>
          <a:bodyPr wrap="none" lIns="0" tIns="0" rIns="0" bIns="0" rtlCol="0" anchor="t" anchorCtr="1">
            <a:spAutoFit/>
          </a:bodyPr>
          <a:lstStyle/>
          <a:p>
            <a:r>
              <a:rPr lang="en-US" dirty="0" smtClean="0">
                <a:solidFill>
                  <a:schemeClr val="accent5"/>
                </a:solidFill>
                <a:sym typeface="Wingdings" panose="05000000000000000000" pitchFamily="2" charset="2"/>
              </a:rPr>
              <a:t></a:t>
            </a:r>
            <a:endParaRPr lang="en-US" dirty="0">
              <a:solidFill>
                <a:schemeClr val="accent5"/>
              </a:solidFill>
            </a:endParaRPr>
          </a:p>
        </p:txBody>
      </p:sp>
      <p:sp>
        <p:nvSpPr>
          <p:cNvPr id="10" name="TextBox 9"/>
          <p:cNvSpPr txBox="1"/>
          <p:nvPr/>
        </p:nvSpPr>
        <p:spPr>
          <a:xfrm>
            <a:off x="1219199" y="2459779"/>
            <a:ext cx="193964" cy="276999"/>
          </a:xfrm>
          <a:prstGeom prst="rect">
            <a:avLst/>
          </a:prstGeom>
          <a:noFill/>
        </p:spPr>
        <p:txBody>
          <a:bodyPr wrap="none" lIns="0" tIns="0" rIns="0" bIns="0" rtlCol="0">
            <a:spAutoFit/>
          </a:bodyPr>
          <a:lstStyle/>
          <a:p>
            <a:r>
              <a:rPr lang="en-US" dirty="0" smtClean="0">
                <a:solidFill>
                  <a:srgbClr val="C00000"/>
                </a:solidFill>
                <a:sym typeface="Wingdings" panose="05000000000000000000" pitchFamily="2" charset="2"/>
              </a:rPr>
              <a:t></a:t>
            </a:r>
            <a:endParaRPr lang="en-US" dirty="0">
              <a:solidFill>
                <a:srgbClr val="C00000"/>
              </a:solidFill>
            </a:endParaRPr>
          </a:p>
        </p:txBody>
      </p:sp>
      <p:sp>
        <p:nvSpPr>
          <p:cNvPr id="11" name="TextBox 10"/>
          <p:cNvSpPr txBox="1"/>
          <p:nvPr/>
        </p:nvSpPr>
        <p:spPr>
          <a:xfrm>
            <a:off x="1749378" y="2459779"/>
            <a:ext cx="193964" cy="276999"/>
          </a:xfrm>
          <a:prstGeom prst="rect">
            <a:avLst/>
          </a:prstGeom>
          <a:noFill/>
        </p:spPr>
        <p:txBody>
          <a:bodyPr wrap="none" lIns="0" tIns="0" rIns="0" bIns="0" rtlCol="0">
            <a:spAutoFit/>
          </a:bodyPr>
          <a:lstStyle/>
          <a:p>
            <a:r>
              <a:rPr lang="en-US" dirty="0" smtClean="0">
                <a:solidFill>
                  <a:srgbClr val="C00000"/>
                </a:solidFill>
                <a:sym typeface="Wingdings" panose="05000000000000000000" pitchFamily="2" charset="2"/>
              </a:rPr>
              <a:t></a:t>
            </a:r>
            <a:endParaRPr lang="en-US" dirty="0">
              <a:solidFill>
                <a:srgbClr val="C00000"/>
              </a:solidFill>
            </a:endParaRPr>
          </a:p>
        </p:txBody>
      </p:sp>
      <p:sp>
        <p:nvSpPr>
          <p:cNvPr id="12" name="TextBox 11"/>
          <p:cNvSpPr txBox="1"/>
          <p:nvPr/>
        </p:nvSpPr>
        <p:spPr>
          <a:xfrm>
            <a:off x="1652396" y="1185462"/>
            <a:ext cx="193964" cy="276999"/>
          </a:xfrm>
          <a:prstGeom prst="rect">
            <a:avLst/>
          </a:prstGeom>
          <a:noFill/>
        </p:spPr>
        <p:txBody>
          <a:bodyPr wrap="none" lIns="0" tIns="0" rIns="0" bIns="0" rtlCol="0" anchor="t" anchorCtr="1">
            <a:spAutoFit/>
          </a:bodyPr>
          <a:lstStyle/>
          <a:p>
            <a:r>
              <a:rPr lang="en-US" dirty="0" smtClean="0">
                <a:solidFill>
                  <a:schemeClr val="accent5"/>
                </a:solidFill>
                <a:sym typeface="Wingdings" panose="05000000000000000000" pitchFamily="2" charset="2"/>
              </a:rPr>
              <a:t></a:t>
            </a:r>
            <a:endParaRPr lang="en-US" dirty="0">
              <a:solidFill>
                <a:schemeClr val="accent5"/>
              </a:solidFill>
            </a:endParaRPr>
          </a:p>
        </p:txBody>
      </p:sp>
      <p:sp>
        <p:nvSpPr>
          <p:cNvPr id="13" name="TextBox 12"/>
          <p:cNvSpPr txBox="1"/>
          <p:nvPr/>
        </p:nvSpPr>
        <p:spPr>
          <a:xfrm>
            <a:off x="2464223" y="2518060"/>
            <a:ext cx="193964" cy="276999"/>
          </a:xfrm>
          <a:prstGeom prst="rect">
            <a:avLst/>
          </a:prstGeom>
          <a:noFill/>
        </p:spPr>
        <p:txBody>
          <a:bodyPr wrap="none" lIns="0" tIns="0" rIns="0" bIns="0" rtlCol="0" anchor="t" anchorCtr="1">
            <a:spAutoFit/>
          </a:bodyPr>
          <a:lstStyle/>
          <a:p>
            <a:r>
              <a:rPr lang="en-US" dirty="0" smtClean="0">
                <a:solidFill>
                  <a:schemeClr val="accent5"/>
                </a:solidFill>
                <a:sym typeface="Wingdings" panose="05000000000000000000" pitchFamily="2" charset="2"/>
              </a:rPr>
              <a:t></a:t>
            </a:r>
            <a:endParaRPr lang="en-US" dirty="0">
              <a:solidFill>
                <a:schemeClr val="accent5"/>
              </a:solidFill>
            </a:endParaRPr>
          </a:p>
        </p:txBody>
      </p:sp>
      <p:sp>
        <p:nvSpPr>
          <p:cNvPr id="14" name="TextBox 13"/>
          <p:cNvSpPr txBox="1"/>
          <p:nvPr/>
        </p:nvSpPr>
        <p:spPr>
          <a:xfrm>
            <a:off x="2694864" y="2518060"/>
            <a:ext cx="193964" cy="276999"/>
          </a:xfrm>
          <a:prstGeom prst="rect">
            <a:avLst/>
          </a:prstGeom>
          <a:noFill/>
        </p:spPr>
        <p:txBody>
          <a:bodyPr wrap="none" lIns="0" tIns="0" rIns="0" bIns="0" rtlCol="0" anchor="t" anchorCtr="1">
            <a:spAutoFit/>
          </a:bodyPr>
          <a:lstStyle/>
          <a:p>
            <a:r>
              <a:rPr lang="en-US" dirty="0" smtClean="0">
                <a:solidFill>
                  <a:schemeClr val="accent5"/>
                </a:solidFill>
                <a:sym typeface="Wingdings" panose="05000000000000000000" pitchFamily="2" charset="2"/>
              </a:rPr>
              <a:t></a:t>
            </a:r>
            <a:endParaRPr lang="en-US" dirty="0">
              <a:solidFill>
                <a:schemeClr val="accent5"/>
              </a:solidFill>
            </a:endParaRPr>
          </a:p>
        </p:txBody>
      </p:sp>
      <p:sp>
        <p:nvSpPr>
          <p:cNvPr id="16" name="TextBox 15"/>
          <p:cNvSpPr txBox="1"/>
          <p:nvPr/>
        </p:nvSpPr>
        <p:spPr>
          <a:xfrm>
            <a:off x="3181011" y="2106560"/>
            <a:ext cx="193964" cy="276999"/>
          </a:xfrm>
          <a:prstGeom prst="rect">
            <a:avLst/>
          </a:prstGeom>
          <a:noFill/>
        </p:spPr>
        <p:txBody>
          <a:bodyPr wrap="none" lIns="0" tIns="0" rIns="0" bIns="0" rtlCol="0" anchor="t" anchorCtr="1">
            <a:spAutoFit/>
          </a:bodyPr>
          <a:lstStyle/>
          <a:p>
            <a:r>
              <a:rPr lang="en-US" dirty="0" smtClean="0">
                <a:solidFill>
                  <a:schemeClr val="accent5"/>
                </a:solidFill>
                <a:sym typeface="Wingdings" panose="05000000000000000000" pitchFamily="2" charset="2"/>
              </a:rPr>
              <a:t></a:t>
            </a:r>
            <a:endParaRPr lang="en-US" dirty="0">
              <a:solidFill>
                <a:schemeClr val="accent5"/>
              </a:solidFill>
            </a:endParaRPr>
          </a:p>
        </p:txBody>
      </p:sp>
      <p:sp>
        <p:nvSpPr>
          <p:cNvPr id="17" name="TextBox 16"/>
          <p:cNvSpPr txBox="1"/>
          <p:nvPr/>
        </p:nvSpPr>
        <p:spPr>
          <a:xfrm>
            <a:off x="5788490" y="2079018"/>
            <a:ext cx="193964" cy="276999"/>
          </a:xfrm>
          <a:prstGeom prst="rect">
            <a:avLst/>
          </a:prstGeom>
          <a:noFill/>
        </p:spPr>
        <p:txBody>
          <a:bodyPr wrap="none" lIns="0" tIns="0" rIns="0" bIns="0" rtlCol="0" anchor="t" anchorCtr="1">
            <a:spAutoFit/>
          </a:bodyPr>
          <a:lstStyle/>
          <a:p>
            <a:r>
              <a:rPr lang="en-US" dirty="0" smtClean="0">
                <a:solidFill>
                  <a:schemeClr val="accent5"/>
                </a:solidFill>
                <a:sym typeface="Wingdings" panose="05000000000000000000" pitchFamily="2" charset="2"/>
              </a:rPr>
              <a:t></a:t>
            </a:r>
            <a:endParaRPr lang="en-US" dirty="0">
              <a:solidFill>
                <a:schemeClr val="accent5"/>
              </a:solidFill>
            </a:endParaRPr>
          </a:p>
        </p:txBody>
      </p:sp>
      <p:sp>
        <p:nvSpPr>
          <p:cNvPr id="18" name="TextBox 17"/>
          <p:cNvSpPr txBox="1"/>
          <p:nvPr/>
        </p:nvSpPr>
        <p:spPr>
          <a:xfrm>
            <a:off x="5321719" y="3985603"/>
            <a:ext cx="193964" cy="276999"/>
          </a:xfrm>
          <a:prstGeom prst="rect">
            <a:avLst/>
          </a:prstGeom>
          <a:noFill/>
        </p:spPr>
        <p:txBody>
          <a:bodyPr wrap="none" lIns="0" tIns="0" rIns="0" bIns="0" rtlCol="0" anchor="t" anchorCtr="1">
            <a:spAutoFit/>
          </a:bodyPr>
          <a:lstStyle/>
          <a:p>
            <a:r>
              <a:rPr lang="en-US" dirty="0" smtClean="0">
                <a:solidFill>
                  <a:schemeClr val="accent5"/>
                </a:solidFill>
                <a:sym typeface="Wingdings" panose="05000000000000000000" pitchFamily="2" charset="2"/>
              </a:rPr>
              <a:t></a:t>
            </a:r>
            <a:endParaRPr lang="en-US" dirty="0">
              <a:solidFill>
                <a:schemeClr val="accent5"/>
              </a:solidFill>
            </a:endParaRPr>
          </a:p>
        </p:txBody>
      </p:sp>
      <p:sp>
        <p:nvSpPr>
          <p:cNvPr id="19" name="TextBox 18"/>
          <p:cNvSpPr txBox="1"/>
          <p:nvPr/>
        </p:nvSpPr>
        <p:spPr>
          <a:xfrm>
            <a:off x="1968045" y="2110540"/>
            <a:ext cx="193964" cy="276999"/>
          </a:xfrm>
          <a:prstGeom prst="rect">
            <a:avLst/>
          </a:prstGeom>
          <a:noFill/>
        </p:spPr>
        <p:txBody>
          <a:bodyPr wrap="none" lIns="0" tIns="0" rIns="0" bIns="0" rtlCol="0" anchor="t" anchorCtr="1">
            <a:spAutoFit/>
          </a:bodyPr>
          <a:lstStyle/>
          <a:p>
            <a:r>
              <a:rPr lang="en-US" dirty="0" smtClean="0">
                <a:solidFill>
                  <a:schemeClr val="accent5"/>
                </a:solidFill>
                <a:sym typeface="Wingdings" panose="05000000000000000000" pitchFamily="2" charset="2"/>
              </a:rPr>
              <a:t></a:t>
            </a:r>
            <a:endParaRPr lang="en-US" dirty="0">
              <a:solidFill>
                <a:schemeClr val="accent5"/>
              </a:solidFill>
            </a:endParaRPr>
          </a:p>
        </p:txBody>
      </p:sp>
      <p:sp>
        <p:nvSpPr>
          <p:cNvPr id="20" name="TextBox 19"/>
          <p:cNvSpPr txBox="1"/>
          <p:nvPr/>
        </p:nvSpPr>
        <p:spPr>
          <a:xfrm>
            <a:off x="3277993" y="2518255"/>
            <a:ext cx="193964" cy="276999"/>
          </a:xfrm>
          <a:prstGeom prst="rect">
            <a:avLst/>
          </a:prstGeom>
          <a:noFill/>
        </p:spPr>
        <p:txBody>
          <a:bodyPr wrap="none" lIns="0" tIns="0" rIns="0" bIns="0" rtlCol="0">
            <a:spAutoFit/>
          </a:bodyPr>
          <a:lstStyle/>
          <a:p>
            <a:r>
              <a:rPr lang="en-US" dirty="0" smtClean="0">
                <a:solidFill>
                  <a:srgbClr val="C00000"/>
                </a:solidFill>
                <a:sym typeface="Wingdings" panose="05000000000000000000" pitchFamily="2" charset="2"/>
              </a:rPr>
              <a:t></a:t>
            </a:r>
            <a:endParaRPr lang="en-US" dirty="0">
              <a:solidFill>
                <a:srgbClr val="C00000"/>
              </a:solidFill>
            </a:endParaRPr>
          </a:p>
        </p:txBody>
      </p:sp>
      <p:sp>
        <p:nvSpPr>
          <p:cNvPr id="21" name="TextBox 20"/>
          <p:cNvSpPr txBox="1"/>
          <p:nvPr/>
        </p:nvSpPr>
        <p:spPr>
          <a:xfrm>
            <a:off x="752663" y="5037993"/>
            <a:ext cx="193964" cy="276999"/>
          </a:xfrm>
          <a:prstGeom prst="rect">
            <a:avLst/>
          </a:prstGeom>
          <a:noFill/>
        </p:spPr>
        <p:txBody>
          <a:bodyPr wrap="none" lIns="0" tIns="0" rIns="0" bIns="0" rtlCol="0" anchor="t" anchorCtr="1">
            <a:spAutoFit/>
          </a:bodyPr>
          <a:lstStyle/>
          <a:p>
            <a:r>
              <a:rPr lang="en-US" dirty="0" smtClean="0">
                <a:solidFill>
                  <a:schemeClr val="accent5"/>
                </a:solidFill>
                <a:sym typeface="Wingdings" panose="05000000000000000000" pitchFamily="2" charset="2"/>
              </a:rPr>
              <a:t></a:t>
            </a:r>
            <a:endParaRPr lang="en-US" dirty="0">
              <a:solidFill>
                <a:schemeClr val="accent5"/>
              </a:solidFill>
            </a:endParaRPr>
          </a:p>
        </p:txBody>
      </p:sp>
      <p:sp>
        <p:nvSpPr>
          <p:cNvPr id="22" name="Oval 21"/>
          <p:cNvSpPr/>
          <p:nvPr/>
        </p:nvSpPr>
        <p:spPr>
          <a:xfrm>
            <a:off x="8675778" y="165225"/>
            <a:ext cx="281882" cy="281882"/>
          </a:xfrm>
          <a:prstGeom prst="ellipse">
            <a:avLst/>
          </a:prstGeom>
          <a:solidFill>
            <a:srgbClr val="9E1A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772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6" y="180976"/>
            <a:ext cx="7886700" cy="781049"/>
          </a:xfrm>
        </p:spPr>
        <p:txBody>
          <a:bodyPr>
            <a:noAutofit/>
          </a:bodyPr>
          <a:lstStyle/>
          <a:p>
            <a:pPr algn="ctr"/>
            <a:r>
              <a:rPr lang="en-US" sz="3200" dirty="0" smtClean="0"/>
              <a:t>MIS major e-portfolio design requirements</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747" y="876965"/>
            <a:ext cx="5273887" cy="3474720"/>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idx="1"/>
          </p:nvPr>
        </p:nvSpPr>
        <p:spPr>
          <a:xfrm>
            <a:off x="1218032" y="4607902"/>
            <a:ext cx="7153316" cy="1941753"/>
          </a:xfrm>
          <a:solidFill>
            <a:srgbClr val="9E1A34"/>
          </a:solidFill>
          <a:ln>
            <a:no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lIns="182880" tIns="182880" rIns="182880" bIns="182880" numCol="2" spcCol="457200" anchor="t" anchorCtr="1">
            <a:normAutofit fontScale="77500" lnSpcReduction="20000"/>
          </a:bodyPr>
          <a:lstStyle/>
          <a:p>
            <a:pPr marL="514350" indent="-514350">
              <a:buFont typeface="+mj-lt"/>
              <a:buAutoNum type="arabicPeriod"/>
            </a:pPr>
            <a:r>
              <a:rPr lang="en-US" dirty="0" smtClean="0"/>
              <a:t>Student e-portfolio</a:t>
            </a:r>
            <a:endParaRPr lang="en-US" dirty="0"/>
          </a:p>
          <a:p>
            <a:pPr marL="514350" indent="-514350">
              <a:buFont typeface="+mj-lt"/>
              <a:buAutoNum type="arabicPeriod"/>
            </a:pPr>
            <a:r>
              <a:rPr lang="en-US" dirty="0" smtClean="0"/>
              <a:t>Professional picture</a:t>
            </a:r>
          </a:p>
          <a:p>
            <a:pPr marL="514350" indent="-514350">
              <a:buFont typeface="+mj-lt"/>
              <a:buAutoNum type="arabicPeriod"/>
            </a:pPr>
            <a:r>
              <a:rPr lang="en-US" dirty="0" smtClean="0"/>
              <a:t>Profile fields</a:t>
            </a:r>
          </a:p>
          <a:p>
            <a:pPr marL="514350" indent="-514350">
              <a:buFont typeface="+mj-lt"/>
              <a:buAutoNum type="arabicPeriod"/>
            </a:pPr>
            <a:r>
              <a:rPr lang="en-US" dirty="0" smtClean="0"/>
              <a:t>About </a:t>
            </a:r>
            <a:r>
              <a:rPr lang="en-US" dirty="0"/>
              <a:t>me (home) </a:t>
            </a:r>
            <a:r>
              <a:rPr lang="en-US" dirty="0" smtClean="0"/>
              <a:t>page</a:t>
            </a:r>
            <a:endParaRPr lang="en-US" dirty="0"/>
          </a:p>
          <a:p>
            <a:pPr marL="514350" indent="-514350">
              <a:buFont typeface="+mj-lt"/>
              <a:buAutoNum type="arabicPeriod"/>
            </a:pPr>
            <a:r>
              <a:rPr lang="en-US" dirty="0" smtClean="0"/>
              <a:t>Coursework</a:t>
            </a:r>
            <a:endParaRPr lang="en-US" dirty="0"/>
          </a:p>
          <a:p>
            <a:pPr marL="514350" indent="-514350">
              <a:buFont typeface="+mj-lt"/>
              <a:buAutoNum type="arabicPeriod"/>
            </a:pPr>
            <a:r>
              <a:rPr lang="en-US" dirty="0" smtClean="0"/>
              <a:t>Experience</a:t>
            </a:r>
            <a:br>
              <a:rPr lang="en-US" dirty="0" smtClean="0"/>
            </a:br>
            <a:r>
              <a:rPr lang="en-US" dirty="0" smtClean="0"/>
              <a:t>and/or</a:t>
            </a:r>
            <a:br>
              <a:rPr lang="en-US" dirty="0" smtClean="0"/>
            </a:br>
            <a:r>
              <a:rPr lang="en-US" dirty="0" smtClean="0"/>
              <a:t>Interests</a:t>
            </a:r>
          </a:p>
          <a:p>
            <a:pPr marL="514350" indent="-514350">
              <a:buFont typeface="+mj-lt"/>
              <a:buAutoNum type="arabicPeriod"/>
            </a:pPr>
            <a:r>
              <a:rPr lang="en-US" dirty="0" smtClean="0"/>
              <a:t>Resume as a PDF</a:t>
            </a:r>
            <a:endParaRPr lang="en-US" dirty="0"/>
          </a:p>
        </p:txBody>
      </p:sp>
      <p:sp>
        <p:nvSpPr>
          <p:cNvPr id="7" name="Oval 6"/>
          <p:cNvSpPr/>
          <p:nvPr/>
        </p:nvSpPr>
        <p:spPr>
          <a:xfrm>
            <a:off x="8675778" y="165225"/>
            <a:ext cx="281882" cy="281882"/>
          </a:xfrm>
          <a:prstGeom prst="ellipse">
            <a:avLst/>
          </a:prstGeom>
          <a:solidFill>
            <a:srgbClr val="9E1A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705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6" y="180976"/>
            <a:ext cx="7886700" cy="781049"/>
          </a:xfrm>
        </p:spPr>
        <p:txBody>
          <a:bodyPr>
            <a:noAutofit/>
          </a:bodyPr>
          <a:lstStyle/>
          <a:p>
            <a:pPr algn="ctr"/>
            <a:r>
              <a:rPr lang="en-US" sz="3200" dirty="0" smtClean="0"/>
              <a:t>Fox major e-portfolio design requirements</a:t>
            </a:r>
            <a:endParaRPr lang="en-US" sz="3200" dirty="0"/>
          </a:p>
        </p:txBody>
      </p:sp>
      <p:sp>
        <p:nvSpPr>
          <p:cNvPr id="6" name="Content Placeholder 5"/>
          <p:cNvSpPr>
            <a:spLocks noGrp="1"/>
          </p:cNvSpPr>
          <p:nvPr>
            <p:ph idx="1"/>
          </p:nvPr>
        </p:nvSpPr>
        <p:spPr>
          <a:xfrm>
            <a:off x="1104860" y="4587277"/>
            <a:ext cx="7153316" cy="1941753"/>
          </a:xfrm>
          <a:solidFill>
            <a:srgbClr val="9E1A34"/>
          </a:solidFill>
          <a:ln>
            <a:no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lIns="182880" tIns="182880" rIns="182880" bIns="182880" numCol="2" spcCol="457200" anchor="t" anchorCtr="1">
            <a:normAutofit/>
          </a:bodyPr>
          <a:lstStyle/>
          <a:p>
            <a:pPr marL="514350" indent="-514350">
              <a:buFont typeface="+mj-lt"/>
              <a:buAutoNum type="arabicPeriod"/>
            </a:pPr>
            <a:r>
              <a:rPr lang="en-US" sz="2000" dirty="0" smtClean="0"/>
              <a:t>Professional picture</a:t>
            </a:r>
          </a:p>
          <a:p>
            <a:pPr marL="514350" indent="-514350">
              <a:buFont typeface="+mj-lt"/>
              <a:buAutoNum type="arabicPeriod"/>
            </a:pPr>
            <a:r>
              <a:rPr lang="en-US" sz="2000" dirty="0" smtClean="0"/>
              <a:t>About me (home) page</a:t>
            </a:r>
          </a:p>
          <a:p>
            <a:pPr marL="514350" indent="-514350">
              <a:buFont typeface="+mj-lt"/>
              <a:buAutoNum type="arabicPeriod"/>
            </a:pPr>
            <a:r>
              <a:rPr lang="en-US" sz="2000" dirty="0" smtClean="0"/>
              <a:t>Three pages including “My Interests”</a:t>
            </a:r>
            <a:endParaRPr lang="en-US" sz="2000" dirty="0"/>
          </a:p>
          <a:p>
            <a:pPr marL="514350" indent="-514350">
              <a:buFont typeface="+mj-lt"/>
              <a:buAutoNum type="arabicPeriod"/>
            </a:pPr>
            <a:r>
              <a:rPr lang="en-US" sz="2000" dirty="0" smtClean="0"/>
              <a:t>Remove all extra posts and pages </a:t>
            </a:r>
            <a:endParaRPr lang="en-US" sz="20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548" y="962025"/>
            <a:ext cx="5672692" cy="3291840"/>
          </a:xfrm>
          <a:prstGeom prst="rect">
            <a:avLst/>
          </a:prstGeom>
        </p:spPr>
      </p:pic>
      <p:sp>
        <p:nvSpPr>
          <p:cNvPr id="7" name="Oval 6"/>
          <p:cNvSpPr/>
          <p:nvPr/>
        </p:nvSpPr>
        <p:spPr>
          <a:xfrm>
            <a:off x="2304470" y="1952153"/>
            <a:ext cx="314696" cy="314696"/>
          </a:xfrm>
          <a:prstGeom prst="ellipse">
            <a:avLst/>
          </a:prstGeom>
          <a:ln/>
        </p:spPr>
        <p:style>
          <a:lnRef idx="0">
            <a:schemeClr val="accent5"/>
          </a:lnRef>
          <a:fillRef idx="3">
            <a:schemeClr val="accent5"/>
          </a:fillRef>
          <a:effectRef idx="3">
            <a:schemeClr val="accent5"/>
          </a:effectRef>
          <a:fontRef idx="minor">
            <a:schemeClr val="lt1"/>
          </a:fontRef>
        </p:style>
        <p:txBody>
          <a:bodyPr wrap="none" lIns="0" tIns="0" rIns="0" bIns="0" rtlCol="0" anchor="ctr" anchorCtr="1"/>
          <a:lstStyle/>
          <a:p>
            <a:pPr algn="ctr"/>
            <a:r>
              <a:rPr lang="en-US" dirty="0" smtClean="0">
                <a:solidFill>
                  <a:schemeClr val="bg1"/>
                </a:solidFill>
              </a:rPr>
              <a:t>1</a:t>
            </a:r>
            <a:endParaRPr lang="en-US" dirty="0">
              <a:solidFill>
                <a:schemeClr val="bg1"/>
              </a:solidFill>
            </a:endParaRPr>
          </a:p>
        </p:txBody>
      </p:sp>
      <p:sp>
        <p:nvSpPr>
          <p:cNvPr id="8" name="Oval 7"/>
          <p:cNvSpPr/>
          <p:nvPr/>
        </p:nvSpPr>
        <p:spPr>
          <a:xfrm>
            <a:off x="1104860" y="1428378"/>
            <a:ext cx="314696" cy="314696"/>
          </a:xfrm>
          <a:prstGeom prst="ellipse">
            <a:avLst/>
          </a:prstGeom>
          <a:ln/>
        </p:spPr>
        <p:style>
          <a:lnRef idx="0">
            <a:schemeClr val="accent5"/>
          </a:lnRef>
          <a:fillRef idx="3">
            <a:schemeClr val="accent5"/>
          </a:fillRef>
          <a:effectRef idx="3">
            <a:schemeClr val="accent5"/>
          </a:effectRef>
          <a:fontRef idx="minor">
            <a:schemeClr val="lt1"/>
          </a:fontRef>
        </p:style>
        <p:txBody>
          <a:bodyPr wrap="none" lIns="0" tIns="0" rIns="0" bIns="0" rtlCol="0" anchor="ctr" anchorCtr="1"/>
          <a:lstStyle/>
          <a:p>
            <a:pPr algn="ctr"/>
            <a:r>
              <a:rPr lang="en-US" dirty="0" smtClean="0">
                <a:solidFill>
                  <a:schemeClr val="bg1"/>
                </a:solidFill>
              </a:rPr>
              <a:t>2</a:t>
            </a:r>
            <a:endParaRPr lang="en-US" dirty="0">
              <a:solidFill>
                <a:schemeClr val="bg1"/>
              </a:solidFill>
            </a:endParaRPr>
          </a:p>
        </p:txBody>
      </p:sp>
      <p:sp>
        <p:nvSpPr>
          <p:cNvPr id="9" name="Oval 8"/>
          <p:cNvSpPr/>
          <p:nvPr/>
        </p:nvSpPr>
        <p:spPr>
          <a:xfrm>
            <a:off x="5081145" y="1794805"/>
            <a:ext cx="314696" cy="314696"/>
          </a:xfrm>
          <a:prstGeom prst="ellipse">
            <a:avLst/>
          </a:prstGeom>
          <a:ln/>
        </p:spPr>
        <p:style>
          <a:lnRef idx="0">
            <a:schemeClr val="accent5"/>
          </a:lnRef>
          <a:fillRef idx="3">
            <a:schemeClr val="accent5"/>
          </a:fillRef>
          <a:effectRef idx="3">
            <a:schemeClr val="accent5"/>
          </a:effectRef>
          <a:fontRef idx="minor">
            <a:schemeClr val="lt1"/>
          </a:fontRef>
        </p:style>
        <p:txBody>
          <a:bodyPr wrap="none" lIns="0" tIns="0" rIns="0" bIns="0" rtlCol="0" anchor="ctr" anchorCtr="1"/>
          <a:lstStyle/>
          <a:p>
            <a:pPr algn="ctr"/>
            <a:r>
              <a:rPr lang="en-US" dirty="0" smtClean="0">
                <a:solidFill>
                  <a:schemeClr val="bg1"/>
                </a:solidFill>
              </a:rPr>
              <a:t>3</a:t>
            </a:r>
            <a:endParaRPr lang="en-US" dirty="0">
              <a:solidFill>
                <a:schemeClr val="bg1"/>
              </a:solidFill>
            </a:endParaRPr>
          </a:p>
        </p:txBody>
      </p:sp>
      <p:sp>
        <p:nvSpPr>
          <p:cNvPr id="10" name="Oval 9"/>
          <p:cNvSpPr/>
          <p:nvPr/>
        </p:nvSpPr>
        <p:spPr>
          <a:xfrm>
            <a:off x="8675778" y="165225"/>
            <a:ext cx="281882" cy="281882"/>
          </a:xfrm>
          <a:prstGeom prst="ellipse">
            <a:avLst/>
          </a:prstGeom>
          <a:solidFill>
            <a:srgbClr val="9E1A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388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E-portfolio Tips</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391383480"/>
              </p:ext>
            </p:extLst>
          </p:nvPr>
        </p:nvGraphicFramePr>
        <p:xfrm>
          <a:off x="629841" y="1573619"/>
          <a:ext cx="8035693" cy="4616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977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436" y="127923"/>
            <a:ext cx="7886700" cy="1047869"/>
          </a:xfrm>
        </p:spPr>
        <p:txBody>
          <a:bodyPr>
            <a:normAutofit/>
          </a:bodyPr>
          <a:lstStyle/>
          <a:p>
            <a:r>
              <a:rPr lang="en-US" sz="3600" dirty="0" smtClean="0"/>
              <a:t>Web Analytics</a:t>
            </a:r>
            <a:endParaRPr lang="en-US" sz="36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87745438"/>
              </p:ext>
            </p:extLst>
          </p:nvPr>
        </p:nvGraphicFramePr>
        <p:xfrm>
          <a:off x="591436" y="2863241"/>
          <a:ext cx="7886700" cy="266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91436" y="6103087"/>
            <a:ext cx="8304028" cy="415498"/>
          </a:xfrm>
          <a:prstGeom prst="rect">
            <a:avLst/>
          </a:prstGeom>
          <a:noFill/>
        </p:spPr>
        <p:txBody>
          <a:bodyPr wrap="square" rtlCol="0">
            <a:spAutoFit/>
          </a:bodyPr>
          <a:lstStyle/>
          <a:p>
            <a:r>
              <a:rPr lang="en-US" sz="1050" dirty="0" smtClean="0"/>
              <a:t>Sources</a:t>
            </a:r>
          </a:p>
          <a:p>
            <a:pPr marL="228600" indent="-228600">
              <a:buAutoNum type="arabicPeriod"/>
            </a:pPr>
            <a:r>
              <a:rPr lang="en-US" sz="1050" dirty="0"/>
              <a:t>https://en.wikipedia.org/wiki/Web_analytics</a:t>
            </a:r>
          </a:p>
        </p:txBody>
      </p:sp>
      <p:sp>
        <p:nvSpPr>
          <p:cNvPr id="10" name="TextBox 9"/>
          <p:cNvSpPr txBox="1"/>
          <p:nvPr/>
        </p:nvSpPr>
        <p:spPr>
          <a:xfrm>
            <a:off x="591436" y="1100100"/>
            <a:ext cx="7886700" cy="1477328"/>
          </a:xfrm>
          <a:prstGeom prst="rect">
            <a:avLst/>
          </a:prstGeom>
          <a:ln/>
        </p:spPr>
        <p:style>
          <a:lnRef idx="0">
            <a:schemeClr val="accent3"/>
          </a:lnRef>
          <a:fillRef idx="3">
            <a:schemeClr val="accent3"/>
          </a:fillRef>
          <a:effectRef idx="3">
            <a:schemeClr val="accent3"/>
          </a:effectRef>
          <a:fontRef idx="minor">
            <a:schemeClr val="lt1"/>
          </a:fontRef>
        </p:style>
        <p:txBody>
          <a:bodyPr wrap="square" lIns="182880" tIns="182880" rIns="182880" bIns="182880" rtlCol="0">
            <a:spAutoFit/>
          </a:bodyPr>
          <a:lstStyle/>
          <a:p>
            <a:r>
              <a:rPr lang="en-US" sz="2400" i="1" dirty="0"/>
              <a:t>Web analytics is the measurement, collection, analysis and reporting of </a:t>
            </a:r>
            <a:r>
              <a:rPr lang="en-US" sz="2400" i="1" dirty="0" smtClean="0"/>
              <a:t>web site </a:t>
            </a:r>
            <a:r>
              <a:rPr lang="en-US" sz="2400" i="1" dirty="0"/>
              <a:t>use </a:t>
            </a:r>
            <a:r>
              <a:rPr lang="en-US" sz="2400" i="1" dirty="0" smtClean="0"/>
              <a:t>data such as number of visitors and page views</a:t>
            </a:r>
            <a:r>
              <a:rPr lang="en-US" sz="2400" i="1" baseline="30000" dirty="0" smtClean="0"/>
              <a:t>1</a:t>
            </a:r>
            <a:r>
              <a:rPr lang="en-US" sz="2400" i="1" dirty="0" smtClean="0"/>
              <a:t>. </a:t>
            </a:r>
          </a:p>
        </p:txBody>
      </p:sp>
    </p:spTree>
    <p:extLst>
      <p:ext uri="{BB962C8B-B14F-4D97-AF65-F5344CB8AC3E}">
        <p14:creationId xmlns:p14="http://schemas.microsoft.com/office/powerpoint/2010/main" val="339102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84" y="283847"/>
            <a:ext cx="7886700" cy="732154"/>
          </a:xfrm>
        </p:spPr>
        <p:txBody>
          <a:bodyPr/>
          <a:lstStyle/>
          <a:p>
            <a:r>
              <a:rPr lang="en-US" dirty="0" smtClean="0"/>
              <a:t>Google Analytics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9740747"/>
              </p:ext>
            </p:extLst>
          </p:nvPr>
        </p:nvGraphicFramePr>
        <p:xfrm>
          <a:off x="237067" y="1456267"/>
          <a:ext cx="8737600" cy="514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8675778" y="165225"/>
            <a:ext cx="281882" cy="281882"/>
          </a:xfrm>
          <a:prstGeom prst="ellipse">
            <a:avLst/>
          </a:prstGeom>
          <a:solidFill>
            <a:srgbClr val="9E1A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73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059"/>
            <a:ext cx="7886700" cy="702726"/>
          </a:xfrm>
        </p:spPr>
        <p:txBody>
          <a:bodyPr/>
          <a:lstStyle/>
          <a:p>
            <a:pPr algn="ctr"/>
            <a:r>
              <a:rPr lang="en-US" dirty="0" smtClean="0"/>
              <a:t>Communities of practice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32636902"/>
              </p:ext>
            </p:extLst>
          </p:nvPr>
        </p:nvGraphicFramePr>
        <p:xfrm>
          <a:off x="358987" y="3854026"/>
          <a:ext cx="8554719" cy="2018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58987" y="6174321"/>
            <a:ext cx="4572000" cy="261610"/>
          </a:xfrm>
          <a:prstGeom prst="rect">
            <a:avLst/>
          </a:prstGeom>
        </p:spPr>
        <p:txBody>
          <a:bodyPr>
            <a:spAutoFit/>
          </a:bodyPr>
          <a:lstStyle/>
          <a:p>
            <a:r>
              <a:rPr lang="en-US" sz="1050" dirty="0" smtClean="0"/>
              <a:t>Source: http</a:t>
            </a:r>
            <a:r>
              <a:rPr lang="en-US" sz="1050" dirty="0"/>
              <a:t>://en.wikipedia.org/wiki/Communities_of_practice</a:t>
            </a:r>
          </a:p>
        </p:txBody>
      </p:sp>
      <p:pic>
        <p:nvPicPr>
          <p:cNvPr id="5" name="Picture 4" descr="Screen Clipping"/>
          <p:cNvPicPr>
            <a:picLocks noChangeAspect="1"/>
          </p:cNvPicPr>
          <p:nvPr/>
        </p:nvPicPr>
        <p:blipFill rotWithShape="1">
          <a:blip r:embed="rId8">
            <a:extLst>
              <a:ext uri="{28A0092B-C50C-407E-A947-70E740481C1C}">
                <a14:useLocalDpi xmlns:a14="http://schemas.microsoft.com/office/drawing/2010/main" val="0"/>
              </a:ext>
            </a:extLst>
          </a:blip>
          <a:srcRect t="16517" r="1934" b="4045"/>
          <a:stretch/>
        </p:blipFill>
        <p:spPr>
          <a:xfrm>
            <a:off x="2056644" y="1062245"/>
            <a:ext cx="5030713" cy="2834640"/>
          </a:xfrm>
          <a:prstGeom prst="rect">
            <a:avLst/>
          </a:prstGeom>
          <a:ln>
            <a:noFill/>
          </a:ln>
          <a:effectLst>
            <a:outerShdw blurRad="292100" dist="139700" dir="2700000" algn="tl" rotWithShape="0">
              <a:srgbClr val="333333">
                <a:alpha val="65000"/>
              </a:srgbClr>
            </a:outerShdw>
          </a:effectLst>
        </p:spPr>
      </p:pic>
      <p:sp>
        <p:nvSpPr>
          <p:cNvPr id="7" name="Oval 6"/>
          <p:cNvSpPr/>
          <p:nvPr/>
        </p:nvSpPr>
        <p:spPr>
          <a:xfrm>
            <a:off x="8675778" y="165225"/>
            <a:ext cx="281882" cy="281882"/>
          </a:xfrm>
          <a:prstGeom prst="ellipse">
            <a:avLst/>
          </a:prstGeom>
          <a:solidFill>
            <a:srgbClr val="9E1A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294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 more</a:t>
            </a:r>
            <a:br>
              <a:rPr lang="en-US" dirty="0" smtClean="0"/>
            </a:br>
            <a:r>
              <a:rPr lang="en-US" sz="2200" i="1" dirty="0"/>
              <a:t>The tutorials below are available for free to Temple students and faculty</a:t>
            </a:r>
            <a:br>
              <a:rPr lang="en-US" sz="2200" i="1" dirty="0"/>
            </a:br>
            <a:endParaRPr lang="en-US" sz="2200" i="1" dirty="0"/>
          </a:p>
        </p:txBody>
      </p:sp>
      <p:sp>
        <p:nvSpPr>
          <p:cNvPr id="3" name="Content Placeholder 2"/>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lIns="274320" tIns="274320" rIns="274320" bIns="274320">
            <a:normAutofit/>
          </a:bodyPr>
          <a:lstStyle/>
          <a:p>
            <a:pPr marL="0" indent="0">
              <a:buNone/>
            </a:pPr>
            <a:r>
              <a:rPr lang="en-US" dirty="0" smtClean="0"/>
              <a:t>Digital content generation</a:t>
            </a:r>
          </a:p>
          <a:p>
            <a:pPr marL="0" indent="0">
              <a:buNone/>
            </a:pPr>
            <a:r>
              <a:rPr lang="en-US" sz="1200" dirty="0" smtClean="0">
                <a:hlinkClick r:id="rId2"/>
              </a:rPr>
              <a:t>https</a:t>
            </a:r>
            <a:r>
              <a:rPr lang="en-US" sz="1200" dirty="0">
                <a:hlinkClick r:id="rId2"/>
              </a:rPr>
              <a:t>://</a:t>
            </a:r>
            <a:r>
              <a:rPr lang="en-US" sz="1200" dirty="0" smtClean="0">
                <a:hlinkClick r:id="rId2"/>
              </a:rPr>
              <a:t>www.lynda.com/WordPress-tutorials/WordPress-Essential-Training/372542-2.html?org=temple.edu</a:t>
            </a:r>
            <a:r>
              <a:rPr lang="en-US" sz="1200" dirty="0" smtClean="0"/>
              <a:t> </a:t>
            </a:r>
            <a:endParaRPr lang="en-US" sz="1200" dirty="0"/>
          </a:p>
          <a:p>
            <a:pPr marL="0" indent="0">
              <a:buNone/>
            </a:pPr>
            <a:r>
              <a:rPr lang="en-US" dirty="0" smtClean="0"/>
              <a:t>Analytics</a:t>
            </a:r>
          </a:p>
          <a:p>
            <a:pPr marL="0" indent="0">
              <a:buNone/>
            </a:pPr>
            <a:r>
              <a:rPr lang="en-US" sz="1200" dirty="0" smtClean="0">
                <a:hlinkClick r:id="rId3"/>
              </a:rPr>
              <a:t>https</a:t>
            </a:r>
            <a:r>
              <a:rPr lang="en-US" sz="1200" dirty="0">
                <a:hlinkClick r:id="rId3"/>
              </a:rPr>
              <a:t>://</a:t>
            </a:r>
            <a:r>
              <a:rPr lang="en-US" sz="1200" dirty="0" smtClean="0">
                <a:hlinkClick r:id="rId3"/>
              </a:rPr>
              <a:t>www.lynda.com/WordPress-tutorials/WordPress-Plugins-Analytics/558000-2.html?org=temple.edu</a:t>
            </a:r>
            <a:r>
              <a:rPr lang="en-US" sz="1200" dirty="0" smtClean="0"/>
              <a:t> </a:t>
            </a:r>
          </a:p>
          <a:p>
            <a:pPr marL="0" indent="0">
              <a:buNone/>
            </a:pPr>
            <a:r>
              <a:rPr lang="en-US" sz="1200" dirty="0">
                <a:hlinkClick r:id="rId4"/>
              </a:rPr>
              <a:t>https://</a:t>
            </a:r>
            <a:r>
              <a:rPr lang="en-US" sz="1200" dirty="0" smtClean="0">
                <a:hlinkClick r:id="rId4"/>
              </a:rPr>
              <a:t>www.lynda.com/Google-Analytics-tutorials/Google-Analytics-Essential-Training/574707-2.html?org=temple.edu</a:t>
            </a:r>
            <a:endParaRPr lang="en-US" sz="1200" dirty="0" smtClean="0"/>
          </a:p>
          <a:p>
            <a:pPr marL="0" indent="0">
              <a:buNone/>
            </a:pPr>
            <a:r>
              <a:rPr lang="en-US" dirty="0" smtClean="0"/>
              <a:t>Responsive web design</a:t>
            </a:r>
          </a:p>
          <a:p>
            <a:pPr marL="0" indent="0">
              <a:buNone/>
            </a:pPr>
            <a:r>
              <a:rPr lang="en-US" sz="1200" dirty="0" smtClean="0">
                <a:hlinkClick r:id="rId5"/>
              </a:rPr>
              <a:t>https://www.lynda.com/WordPress-tutorials/Responsive-Web-Design-Browser/422839-2.html?org=temple.edu</a:t>
            </a:r>
            <a:endParaRPr lang="en-US" sz="1200" dirty="0" smtClean="0"/>
          </a:p>
          <a:p>
            <a:pPr marL="0" indent="0">
              <a:buNone/>
            </a:pPr>
            <a:r>
              <a:rPr lang="en-US" dirty="0" smtClean="0"/>
              <a:t>Design framework (Genesis)</a:t>
            </a:r>
          </a:p>
          <a:p>
            <a:pPr marL="0" indent="0">
              <a:buNone/>
            </a:pPr>
            <a:r>
              <a:rPr lang="en-US" sz="1200" dirty="0" smtClean="0">
                <a:hlinkClick r:id="rId6"/>
              </a:rPr>
              <a:t>https://www.lynda.com/Genesis-tutorials/Up-Running-Genesis-WordPress/170289-2.html?org=temple.edu</a:t>
            </a:r>
            <a:endParaRPr lang="en-US" sz="1200" dirty="0" smtClean="0"/>
          </a:p>
          <a:p>
            <a:pPr marL="0" indent="0">
              <a:buNone/>
            </a:pPr>
            <a:endParaRPr lang="en-US" sz="1200" dirty="0"/>
          </a:p>
          <a:p>
            <a:pPr marL="457200" lvl="1" indent="0">
              <a:buNone/>
            </a:pPr>
            <a:endParaRPr lang="en-US" sz="1200" dirty="0"/>
          </a:p>
          <a:p>
            <a:pPr marL="457200" lvl="1" indent="0">
              <a:buNone/>
            </a:pPr>
            <a:endParaRPr lang="en-US" sz="1200" dirty="0" smtClean="0"/>
          </a:p>
        </p:txBody>
      </p:sp>
    </p:spTree>
    <p:extLst>
      <p:ext uri="{BB962C8B-B14F-4D97-AF65-F5344CB8AC3E}">
        <p14:creationId xmlns:p14="http://schemas.microsoft.com/office/powerpoint/2010/main" val="1053961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9497"/>
            <a:ext cx="7886700" cy="583650"/>
          </a:xfrm>
        </p:spPr>
        <p:txBody>
          <a:bodyPr>
            <a:normAutofit fontScale="90000"/>
          </a:bodyPr>
          <a:lstStyle/>
          <a:p>
            <a:r>
              <a:rPr lang="en-US" dirty="0" smtClean="0"/>
              <a:t>Next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4729793"/>
              </p:ext>
            </p:extLst>
          </p:nvPr>
        </p:nvGraphicFramePr>
        <p:xfrm>
          <a:off x="628649" y="948776"/>
          <a:ext cx="8116589" cy="5637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8675778" y="165225"/>
            <a:ext cx="281882" cy="281882"/>
          </a:xfrm>
          <a:prstGeom prst="ellipse">
            <a:avLst/>
          </a:prstGeom>
          <a:solidFill>
            <a:srgbClr val="9E1A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96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50" y="165225"/>
            <a:ext cx="7886700" cy="1006961"/>
          </a:xfrm>
        </p:spPr>
        <p:txBody>
          <a:bodyPr>
            <a:normAutofit/>
          </a:bodyPr>
          <a:lstStyle/>
          <a:p>
            <a:pPr algn="ctr"/>
            <a:r>
              <a:rPr lang="en-US" dirty="0" smtClean="0"/>
              <a:t>Learning goals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0247500"/>
              </p:ext>
            </p:extLst>
          </p:nvPr>
        </p:nvGraphicFramePr>
        <p:xfrm>
          <a:off x="211540" y="1091382"/>
          <a:ext cx="8803767" cy="5505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8675778" y="165225"/>
            <a:ext cx="281882" cy="281882"/>
          </a:xfrm>
          <a:prstGeom prst="ellipse">
            <a:avLst/>
          </a:prstGeom>
          <a:solidFill>
            <a:srgbClr val="9E1A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981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97" y="149276"/>
            <a:ext cx="7886700" cy="1325563"/>
          </a:xfrm>
        </p:spPr>
        <p:txBody>
          <a:bodyPr/>
          <a:lstStyle/>
          <a:p>
            <a:r>
              <a:rPr lang="en-US" dirty="0" smtClean="0"/>
              <a:t>What is a digital identity?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3360693"/>
              </p:ext>
            </p:extLst>
          </p:nvPr>
        </p:nvGraphicFramePr>
        <p:xfrm>
          <a:off x="258097" y="1474839"/>
          <a:ext cx="8330995" cy="4355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27703" y="6176963"/>
            <a:ext cx="8716297" cy="461665"/>
          </a:xfrm>
          <a:prstGeom prst="rect">
            <a:avLst/>
          </a:prstGeom>
        </p:spPr>
        <p:txBody>
          <a:bodyPr wrap="square">
            <a:spAutoFit/>
          </a:bodyPr>
          <a:lstStyle/>
          <a:p>
            <a:r>
              <a:rPr lang="en-US" sz="1200" dirty="0"/>
              <a:t>Source: The next revolution will be reclaiming your digital identity by Nik </a:t>
            </a:r>
            <a:r>
              <a:rPr lang="en-US" sz="1200" dirty="0" err="1"/>
              <a:t>Milanovic</a:t>
            </a:r>
            <a:r>
              <a:rPr lang="en-US" sz="1200" dirty="0"/>
              <a:t>, https://techcrunch.com/2017/10/17/the-next-revolution-will-be-reclaiming-your-digital-identity/</a:t>
            </a:r>
          </a:p>
        </p:txBody>
      </p:sp>
    </p:spTree>
    <p:extLst>
      <p:ext uri="{BB962C8B-B14F-4D97-AF65-F5344CB8AC3E}">
        <p14:creationId xmlns:p14="http://schemas.microsoft.com/office/powerpoint/2010/main" val="3403178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576"/>
            <a:ext cx="7886700" cy="629703"/>
          </a:xfrm>
        </p:spPr>
        <p:txBody>
          <a:bodyPr>
            <a:normAutofit fontScale="90000"/>
          </a:bodyPr>
          <a:lstStyle/>
          <a:p>
            <a:r>
              <a:rPr lang="en-US" dirty="0" smtClean="0"/>
              <a:t>Digital identity management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4899627"/>
              </p:ext>
            </p:extLst>
          </p:nvPr>
        </p:nvGraphicFramePr>
        <p:xfrm>
          <a:off x="223283" y="744279"/>
          <a:ext cx="8782493" cy="584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8675778" y="165225"/>
            <a:ext cx="281882" cy="281882"/>
          </a:xfrm>
          <a:prstGeom prst="ellipse">
            <a:avLst/>
          </a:prstGeom>
          <a:solidFill>
            <a:srgbClr val="9E1A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22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23" y="225017"/>
            <a:ext cx="8036027" cy="1325563"/>
          </a:xfrm>
        </p:spPr>
        <p:txBody>
          <a:bodyPr/>
          <a:lstStyle/>
          <a:p>
            <a:r>
              <a:rPr lang="en-US" dirty="0" smtClean="0"/>
              <a:t>Active digital identity management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445514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8675778" y="165225"/>
            <a:ext cx="281882" cy="281882"/>
          </a:xfrm>
          <a:prstGeom prst="ellipse">
            <a:avLst/>
          </a:prstGeom>
          <a:solidFill>
            <a:srgbClr val="9E1A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303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50" y="165225"/>
            <a:ext cx="7886700" cy="1006961"/>
          </a:xfrm>
        </p:spPr>
        <p:txBody>
          <a:bodyPr>
            <a:normAutofit/>
          </a:bodyPr>
          <a:lstStyle/>
          <a:p>
            <a:pPr algn="ctr"/>
            <a:r>
              <a:rPr lang="en-US" dirty="0" smtClean="0">
                <a:solidFill>
                  <a:srgbClr val="990033"/>
                </a:solidFill>
                <a:latin typeface="Frutiger LT 75 Black" panose="020B0803030504030204" pitchFamily="34" charset="0"/>
              </a:rPr>
              <a:t>community platform</a:t>
            </a:r>
            <a:endParaRPr lang="en-US" sz="49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8206158"/>
              </p:ext>
            </p:extLst>
          </p:nvPr>
        </p:nvGraphicFramePr>
        <p:xfrm>
          <a:off x="211540" y="1091382"/>
          <a:ext cx="8802805" cy="4365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11540" y="5646556"/>
            <a:ext cx="8802805" cy="79406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indent="-342900">
              <a:lnSpc>
                <a:spcPct val="114000"/>
              </a:lnSpc>
              <a:buFont typeface="Arial" panose="020B0604020202020204" pitchFamily="34" charset="0"/>
              <a:buChar char="•"/>
            </a:pPr>
            <a:r>
              <a:rPr lang="en-US" sz="2000" dirty="0" smtClean="0"/>
              <a:t>Only platform that integrates web, professional development, and coursework.</a:t>
            </a:r>
          </a:p>
          <a:p>
            <a:pPr marL="342900" indent="-342900">
              <a:lnSpc>
                <a:spcPct val="114000"/>
              </a:lnSpc>
              <a:buFont typeface="Arial" panose="020B0604020202020204" pitchFamily="34" charset="0"/>
              <a:buChar char="•"/>
            </a:pPr>
            <a:r>
              <a:rPr lang="en-US" sz="2000" dirty="0" smtClean="0"/>
              <a:t>Proprietary to the nationally ranked Fox School’s MIS department.</a:t>
            </a:r>
          </a:p>
        </p:txBody>
      </p:sp>
      <p:sp>
        <p:nvSpPr>
          <p:cNvPr id="5" name="Oval 4"/>
          <p:cNvSpPr/>
          <p:nvPr/>
        </p:nvSpPr>
        <p:spPr>
          <a:xfrm>
            <a:off x="8675778" y="165225"/>
            <a:ext cx="281882" cy="281882"/>
          </a:xfrm>
          <a:prstGeom prst="ellipse">
            <a:avLst/>
          </a:prstGeom>
          <a:solidFill>
            <a:srgbClr val="9E1A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804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32" y="173398"/>
            <a:ext cx="8450826" cy="682008"/>
          </a:xfrm>
        </p:spPr>
        <p:txBody>
          <a:bodyPr>
            <a:normAutofit/>
          </a:bodyPr>
          <a:lstStyle/>
          <a:p>
            <a:pPr algn="ctr"/>
            <a:r>
              <a:rPr lang="en-US" sz="3600" dirty="0" smtClean="0"/>
              <a:t>Digital Identity Management Assignment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4533798"/>
              </p:ext>
            </p:extLst>
          </p:nvPr>
        </p:nvGraphicFramePr>
        <p:xfrm>
          <a:off x="258097" y="1010265"/>
          <a:ext cx="8716297" cy="5619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8675778" y="165225"/>
            <a:ext cx="281882" cy="281882"/>
          </a:xfrm>
          <a:prstGeom prst="ellipse">
            <a:avLst/>
          </a:prstGeom>
          <a:solidFill>
            <a:srgbClr val="9E1A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12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8" y="183972"/>
            <a:ext cx="7886700" cy="506142"/>
          </a:xfrm>
        </p:spPr>
        <p:txBody>
          <a:bodyPr>
            <a:normAutofit fontScale="90000"/>
          </a:bodyPr>
          <a:lstStyle/>
          <a:p>
            <a:r>
              <a:rPr lang="en-US" dirty="0" smtClean="0"/>
              <a:t>Digital identity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6561282"/>
              </p:ext>
            </p:extLst>
          </p:nvPr>
        </p:nvGraphicFramePr>
        <p:xfrm>
          <a:off x="4382218" y="862642"/>
          <a:ext cx="4572000" cy="458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628" y="802256"/>
            <a:ext cx="3382397" cy="576072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382218" y="5639646"/>
            <a:ext cx="4572000" cy="923330"/>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r>
              <a:rPr lang="en-US" dirty="0"/>
              <a:t>Question: Is the concept of individual privacy at odds with the need to create a public brand and remain accessible to others?</a:t>
            </a:r>
          </a:p>
        </p:txBody>
      </p:sp>
      <p:pic>
        <p:nvPicPr>
          <p:cNvPr id="7" name="Picture 6"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4698" y="4037019"/>
            <a:ext cx="1962424" cy="1295581"/>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8675778" y="165225"/>
            <a:ext cx="281882" cy="281882"/>
          </a:xfrm>
          <a:prstGeom prst="ellipse">
            <a:avLst/>
          </a:prstGeom>
          <a:solidFill>
            <a:srgbClr val="9E1A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390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06424"/>
          </a:xfrm>
        </p:spPr>
        <p:txBody>
          <a:bodyPr>
            <a:normAutofit fontScale="90000"/>
          </a:bodyPr>
          <a:lstStyle/>
          <a:p>
            <a:r>
              <a:rPr lang="en-US" dirty="0" smtClean="0"/>
              <a:t>Digital portfolio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4198050"/>
              </p:ext>
            </p:extLst>
          </p:nvPr>
        </p:nvGraphicFramePr>
        <p:xfrm>
          <a:off x="802888" y="971551"/>
          <a:ext cx="7712462" cy="562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8675778" y="165225"/>
            <a:ext cx="281882" cy="281882"/>
          </a:xfrm>
          <a:prstGeom prst="ellipse">
            <a:avLst/>
          </a:prstGeom>
          <a:solidFill>
            <a:srgbClr val="9E1A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652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1727</TotalTime>
  <Words>2271</Words>
  <Application>Microsoft Office PowerPoint</Application>
  <PresentationFormat>On-screen Show (4:3)</PresentationFormat>
  <Paragraphs>275</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Frutiger LT 75 Black</vt:lpstr>
      <vt:lpstr>Wingdings</vt:lpstr>
      <vt:lpstr>Office Theme</vt:lpstr>
      <vt:lpstr>Digital Identity Management</vt:lpstr>
      <vt:lpstr>Learning goals</vt:lpstr>
      <vt:lpstr>What is a digital identity?</vt:lpstr>
      <vt:lpstr>Digital identity management</vt:lpstr>
      <vt:lpstr>Active digital identity management</vt:lpstr>
      <vt:lpstr>community platform</vt:lpstr>
      <vt:lpstr>Digital Identity Management Assignment</vt:lpstr>
      <vt:lpstr>Digital identity</vt:lpstr>
      <vt:lpstr>Digital portfolio</vt:lpstr>
      <vt:lpstr>Digital content</vt:lpstr>
      <vt:lpstr>MIS major e-portfolio design requirements</vt:lpstr>
      <vt:lpstr>Fox major e-portfolio design requirements</vt:lpstr>
      <vt:lpstr>E-portfolio Tips</vt:lpstr>
      <vt:lpstr>Web Analytics</vt:lpstr>
      <vt:lpstr>Google Analytics</vt:lpstr>
      <vt:lpstr>Communities of practice</vt:lpstr>
      <vt:lpstr>Learn more The tutorials below are available for free to Temple students and faculty </vt:lpstr>
      <vt:lpstr>Next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Identity Management</dc:title>
  <dc:creator>Munir Mandviwalla</dc:creator>
  <cp:lastModifiedBy>Kapish K Vanvaria</cp:lastModifiedBy>
  <cp:revision>97</cp:revision>
  <dcterms:created xsi:type="dcterms:W3CDTF">2017-12-27T14:05:08Z</dcterms:created>
  <dcterms:modified xsi:type="dcterms:W3CDTF">2018-01-21T03:26:39Z</dcterms:modified>
</cp:coreProperties>
</file>