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60" r:id="rId2"/>
    <p:sldId id="312" r:id="rId3"/>
    <p:sldId id="304" r:id="rId4"/>
    <p:sldId id="306" r:id="rId5"/>
    <p:sldId id="294" r:id="rId6"/>
    <p:sldId id="310" r:id="rId7"/>
    <p:sldId id="295" r:id="rId8"/>
    <p:sldId id="291" r:id="rId9"/>
    <p:sldId id="259" r:id="rId10"/>
    <p:sldId id="262" r:id="rId11"/>
    <p:sldId id="280" r:id="rId12"/>
    <p:sldId id="308" r:id="rId13"/>
    <p:sldId id="269" r:id="rId14"/>
    <p:sldId id="292" r:id="rId15"/>
    <p:sldId id="279" r:id="rId16"/>
    <p:sldId id="309" r:id="rId17"/>
    <p:sldId id="296" r:id="rId18"/>
    <p:sldId id="258" r:id="rId19"/>
    <p:sldId id="257" r:id="rId20"/>
    <p:sldId id="264" r:id="rId21"/>
    <p:sldId id="299" r:id="rId22"/>
    <p:sldId id="293" r:id="rId23"/>
    <p:sldId id="265" r:id="rId24"/>
    <p:sldId id="307" r:id="rId25"/>
    <p:sldId id="281" r:id="rId26"/>
    <p:sldId id="282" r:id="rId27"/>
    <p:sldId id="311" r:id="rId28"/>
    <p:sldId id="298" r:id="rId29"/>
    <p:sldId id="263" r:id="rId30"/>
    <p:sldId id="276" r:id="rId31"/>
    <p:sldId id="277" r:id="rId32"/>
    <p:sldId id="31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0" autoAdjust="0"/>
  </p:normalViewPr>
  <p:slideViewPr>
    <p:cSldViewPr>
      <p:cViewPr varScale="1">
        <p:scale>
          <a:sx n="91" d="100"/>
          <a:sy n="91" d="100"/>
        </p:scale>
        <p:origin x="1314"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85D4C717-0285-4406-A1B6-F2621AD6DA12}" srcId="{0CA84C88-809A-47A6-814C-9A73F0837E46}" destId="{E1E886E8-EA48-445C-BB85-9873CBA30AB1}" srcOrd="0" destOrd="0" parTransId="{8166E172-53EB-48AB-BB27-897DA6F2D33F}" sibTransId="{E17F307B-6B8C-46F8-9469-BBF216270BEC}"/>
    <dgm:cxn modelId="{F95F5F31-AC08-40F6-9BC9-E27692D2AFFC}" type="presOf" srcId="{EBB11946-924B-4830-BF84-0ED895F608B6}" destId="{2E2A2293-13D2-4AD5-9A29-383453FCBA19}" srcOrd="0" destOrd="1" presId="urn:microsoft.com/office/officeart/2005/8/layout/default"/>
    <dgm:cxn modelId="{CDE20734-F6D6-40B9-AFF7-543DA5999AE8}" type="presOf" srcId="{A6FBA0B4-DE22-4C18-82DD-E310D07799E8}" destId="{5D32F783-3446-4B2C-94A8-0CB20ABBBB42}" srcOrd="0" destOrd="3"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49DF5669-022A-4FD8-9835-2B6A85473BCD}" type="presOf" srcId="{E451AE18-38F9-4C5A-AC76-A182501E3E50}" destId="{5D32F783-3446-4B2C-94A8-0CB20ABBBB42}"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59FCCA72-6534-4F2C-9F13-E7F8E97C6BD5}" srcId="{B55AE6D0-2961-479F-9101-C678A3352F6F}" destId="{F0EEEAE6-D5E0-4EA5-9171-BCF078DD16FF}" srcOrd="0" destOrd="0" parTransId="{A74BCCF6-D36F-4F8F-B0C3-0D9C371D43DD}" sibTransId="{138F3F0E-B3F0-4293-A36A-EE1BB670FADC}"/>
    <dgm:cxn modelId="{CB28FF54-4971-40C0-B79A-D578C398D109}" type="presOf" srcId="{A9DE9D0D-DFAA-49FD-A829-3381979D5070}" destId="{2E2A2293-13D2-4AD5-9A29-383453FCBA19}" srcOrd="0" destOrd="0" presId="urn:microsoft.com/office/officeart/2005/8/layout/default"/>
    <dgm:cxn modelId="{40212957-3319-4C7B-84AC-B6CCA17D468F}" type="presOf" srcId="{8B6FA39E-9648-4137-A553-2BFE187B7C56}" destId="{4BCBA621-49C3-4194-8D6B-D16578A106A9}"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90273C7D-98E8-4CF1-801B-AB2D93B6F001}" type="presOf" srcId="{D240FDC2-D28D-40D4-9CA3-7E264E9B1939}" destId="{72316C7D-1DCA-48D0-B7A5-E788D4F384A4}" srcOrd="0" destOrd="1" presId="urn:microsoft.com/office/officeart/2005/8/layout/default"/>
    <dgm:cxn modelId="{85C69388-E15E-4887-AFBC-1A5E7FB74137}" srcId="{E451AE18-38F9-4C5A-AC76-A182501E3E50}" destId="{C1131088-FC90-491F-8DC5-4967CD8921BE}" srcOrd="1" destOrd="0" parTransId="{0C617590-8738-44B8-BDA0-C561D0D33AFA}" sibTransId="{C23A959D-5463-44A5-A1E3-BF4B81CB767A}"/>
    <dgm:cxn modelId="{1D0A4F8D-0432-48D8-8D71-54053B56C847}" type="presOf" srcId="{B3A4D94E-C467-4905-8EC7-E415C9A2399C}" destId="{F284DE59-DCC2-4FB0-9983-E52AD31606F4}" srcOrd="0" destOrd="0"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918240B7-1388-4D12-B431-759FECE74B1C}" type="presOf" srcId="{B55AE6D0-2961-479F-9101-C678A3352F6F}" destId="{0AA5EE87-A426-4820-84A9-11CAEB6D2720}" srcOrd="0" destOrd="0" presId="urn:microsoft.com/office/officeart/2005/8/layout/default"/>
    <dgm:cxn modelId="{22503EBC-EA03-4EB5-9136-957D51C360F1}" type="presOf" srcId="{0CA84C88-809A-47A6-814C-9A73F0837E46}" destId="{F284DE59-DCC2-4FB0-9983-E52AD31606F4}"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E25114D7-B586-4E69-BB3D-9356445AD29A}" srcId="{E451AE18-38F9-4C5A-AC76-A182501E3E50}" destId="{B4D60D14-B840-4723-A7B5-95A74FB6E122}" srcOrd="0" destOrd="0" parTransId="{8CBCD0AC-98DC-4CCF-98C6-EEB9AE1FC875}" sibTransId="{3ED7CAE8-F46E-4537-B6C2-C5AD4342A2E3}"/>
    <dgm:cxn modelId="{06278AE3-A818-40EE-B705-41F2382C9647}" type="presOf" srcId="{E1E886E8-EA48-445C-BB85-9873CBA30AB1}" destId="{F284DE59-DCC2-4FB0-9983-E52AD31606F4}" srcOrd="0" destOrd="2" presId="urn:microsoft.com/office/officeart/2005/8/layout/default"/>
    <dgm:cxn modelId="{E71B7AE5-5386-4FE3-AAB1-79306F2FAFAA}" type="presOf" srcId="{F0EEEAE6-D5E0-4EA5-9171-BCF078DD16FF}" destId="{0AA5EE87-A426-4820-84A9-11CAEB6D2720}" srcOrd="0" destOrd="1"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8AF8D3ED-C126-42FB-B1F6-82CD1968DD1E}" srcId="{8B6FA39E-9648-4137-A553-2BFE187B7C56}" destId="{B55AE6D0-2961-479F-9101-C678A3352F6F}" srcOrd="1" destOrd="0" parTransId="{114D978D-7829-4A8A-AEDE-FDAB15709A53}" sibTransId="{36283E54-7BC9-48A1-A183-3BD9FF02977F}"/>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85D4C717-0285-4406-A1B6-F2621AD6DA12}" srcId="{0CA84C88-809A-47A6-814C-9A73F0837E46}" destId="{E1E886E8-EA48-445C-BB85-9873CBA30AB1}" srcOrd="0" destOrd="0" parTransId="{8166E172-53EB-48AB-BB27-897DA6F2D33F}" sibTransId="{E17F307B-6B8C-46F8-9469-BBF216270BEC}"/>
    <dgm:cxn modelId="{F95F5F31-AC08-40F6-9BC9-E27692D2AFFC}" type="presOf" srcId="{EBB11946-924B-4830-BF84-0ED895F608B6}" destId="{2E2A2293-13D2-4AD5-9A29-383453FCBA19}" srcOrd="0" destOrd="1" presId="urn:microsoft.com/office/officeart/2005/8/layout/default"/>
    <dgm:cxn modelId="{CDE20734-F6D6-40B9-AFF7-543DA5999AE8}" type="presOf" srcId="{A6FBA0B4-DE22-4C18-82DD-E310D07799E8}" destId="{5D32F783-3446-4B2C-94A8-0CB20ABBBB42}" srcOrd="0" destOrd="3"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49DF5669-022A-4FD8-9835-2B6A85473BCD}" type="presOf" srcId="{E451AE18-38F9-4C5A-AC76-A182501E3E50}" destId="{5D32F783-3446-4B2C-94A8-0CB20ABBBB42}"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59FCCA72-6534-4F2C-9F13-E7F8E97C6BD5}" srcId="{B55AE6D0-2961-479F-9101-C678A3352F6F}" destId="{F0EEEAE6-D5E0-4EA5-9171-BCF078DD16FF}" srcOrd="0" destOrd="0" parTransId="{A74BCCF6-D36F-4F8F-B0C3-0D9C371D43DD}" sibTransId="{138F3F0E-B3F0-4293-A36A-EE1BB670FADC}"/>
    <dgm:cxn modelId="{CB28FF54-4971-40C0-B79A-D578C398D109}" type="presOf" srcId="{A9DE9D0D-DFAA-49FD-A829-3381979D5070}" destId="{2E2A2293-13D2-4AD5-9A29-383453FCBA19}" srcOrd="0" destOrd="0" presId="urn:microsoft.com/office/officeart/2005/8/layout/default"/>
    <dgm:cxn modelId="{40212957-3319-4C7B-84AC-B6CCA17D468F}" type="presOf" srcId="{8B6FA39E-9648-4137-A553-2BFE187B7C56}" destId="{4BCBA621-49C3-4194-8D6B-D16578A106A9}"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90273C7D-98E8-4CF1-801B-AB2D93B6F001}" type="presOf" srcId="{D240FDC2-D28D-40D4-9CA3-7E264E9B1939}" destId="{72316C7D-1DCA-48D0-B7A5-E788D4F384A4}" srcOrd="0" destOrd="1" presId="urn:microsoft.com/office/officeart/2005/8/layout/default"/>
    <dgm:cxn modelId="{85C69388-E15E-4887-AFBC-1A5E7FB74137}" srcId="{E451AE18-38F9-4C5A-AC76-A182501E3E50}" destId="{C1131088-FC90-491F-8DC5-4967CD8921BE}" srcOrd="1" destOrd="0" parTransId="{0C617590-8738-44B8-BDA0-C561D0D33AFA}" sibTransId="{C23A959D-5463-44A5-A1E3-BF4B81CB767A}"/>
    <dgm:cxn modelId="{1D0A4F8D-0432-48D8-8D71-54053B56C847}" type="presOf" srcId="{B3A4D94E-C467-4905-8EC7-E415C9A2399C}" destId="{F284DE59-DCC2-4FB0-9983-E52AD31606F4}" srcOrd="0" destOrd="0"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918240B7-1388-4D12-B431-759FECE74B1C}" type="presOf" srcId="{B55AE6D0-2961-479F-9101-C678A3352F6F}" destId="{0AA5EE87-A426-4820-84A9-11CAEB6D2720}" srcOrd="0" destOrd="0" presId="urn:microsoft.com/office/officeart/2005/8/layout/default"/>
    <dgm:cxn modelId="{22503EBC-EA03-4EB5-9136-957D51C360F1}" type="presOf" srcId="{0CA84C88-809A-47A6-814C-9A73F0837E46}" destId="{F284DE59-DCC2-4FB0-9983-E52AD31606F4}"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E25114D7-B586-4E69-BB3D-9356445AD29A}" srcId="{E451AE18-38F9-4C5A-AC76-A182501E3E50}" destId="{B4D60D14-B840-4723-A7B5-95A74FB6E122}" srcOrd="0" destOrd="0" parTransId="{8CBCD0AC-98DC-4CCF-98C6-EEB9AE1FC875}" sibTransId="{3ED7CAE8-F46E-4537-B6C2-C5AD4342A2E3}"/>
    <dgm:cxn modelId="{06278AE3-A818-40EE-B705-41F2382C9647}" type="presOf" srcId="{E1E886E8-EA48-445C-BB85-9873CBA30AB1}" destId="{F284DE59-DCC2-4FB0-9983-E52AD31606F4}" srcOrd="0" destOrd="2" presId="urn:microsoft.com/office/officeart/2005/8/layout/default"/>
    <dgm:cxn modelId="{E71B7AE5-5386-4FE3-AAB1-79306F2FAFAA}" type="presOf" srcId="{F0EEEAE6-D5E0-4EA5-9171-BCF078DD16FF}" destId="{0AA5EE87-A426-4820-84A9-11CAEB6D2720}" srcOrd="0" destOrd="1"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8AF8D3ED-C126-42FB-B1F6-82CD1968DD1E}" srcId="{8B6FA39E-9648-4137-A553-2BFE187B7C56}" destId="{B55AE6D0-2961-479F-9101-C678A3352F6F}" srcOrd="1" destOrd="0" parTransId="{114D978D-7829-4A8A-AEDE-FDAB15709A53}" sibTransId="{36283E54-7BC9-48A1-A183-3BD9FF02977F}"/>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00359B0E-59D9-4AD8-B77D-AE8E32D97498}" type="presOf" srcId="{8B6FA39E-9648-4137-A553-2BFE187B7C56}" destId="{0D6B4E1C-B5F7-4EF1-BF9C-A7FA73F96489}"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C4BC5324-6A64-4A3B-9202-830FF72D3663}" srcId="{8C1B409E-5F75-4AB6-97D7-D1BA10F9884C}" destId="{F76E088C-65C2-475D-AC44-72B3E5E48CBC}" srcOrd="0" destOrd="0" parTransId="{74FBC73A-E97F-4554-866C-F318D200F9E8}" sibTransId="{67D6AC8C-A927-412D-873C-B8E12CC8A827}"/>
    <dgm:cxn modelId="{DE84E629-AEAC-4429-9EDB-889626BBA222}" type="presOf" srcId="{F76E088C-65C2-475D-AC44-72B3E5E48CBC}" destId="{89E88587-83D1-475D-A7E7-CCB8A9F91855}"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1000345E-C26A-4EF4-AECC-0D30D89318D8}" srcId="{B55AE6D0-2961-479F-9101-C678A3352F6F}" destId="{82B75B92-E4D6-42ED-8C3B-BDEAF2C3004C}" srcOrd="1" destOrd="0" parTransId="{A3727668-862F-4B91-AD6D-4455D1E78D39}" sibTransId="{7F5D04AA-5812-48DB-B91B-023D6FD30342}"/>
    <dgm:cxn modelId="{74DBA442-25DC-4618-9463-935390B7CAF6}" type="presOf" srcId="{F0EEEAE6-D5E0-4EA5-9171-BCF078DD16FF}" destId="{0796F863-AAC4-457F-AA12-27633CB3CA3D}" srcOrd="0" destOrd="1" presId="urn:microsoft.com/office/officeart/2005/8/layout/default"/>
    <dgm:cxn modelId="{D85E0047-DF83-43D3-A538-D83F4F32DEDE}" type="presOf" srcId="{376480C4-E898-4554-8D17-31AFD4401138}" destId="{29247854-EFE0-4D34-9523-8E348332FB1F}" srcOrd="0" destOrd="1" presId="urn:microsoft.com/office/officeart/2005/8/layout/default"/>
    <dgm:cxn modelId="{0FB13E6D-90A5-4F76-9647-EB2B60D2CE95}" type="presOf" srcId="{E451AE18-38F9-4C5A-AC76-A182501E3E50}" destId="{89E88587-83D1-475D-A7E7-CCB8A9F91855}" srcOrd="0" destOrd="0" presId="urn:microsoft.com/office/officeart/2005/8/layout/default"/>
    <dgm:cxn modelId="{8B463172-727E-44C1-B044-0CA9EA750AA4}" type="presOf" srcId="{D240FDC2-D28D-40D4-9CA3-7E264E9B1939}" destId="{21CA60FB-1126-4E99-A2F1-68263F5EE148}" srcOrd="0" destOrd="1"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4400F78-22C8-4ECC-BB55-9A20FEFF8546}" srcId="{E451AE18-38F9-4C5A-AC76-A182501E3E50}" destId="{8C1B409E-5F75-4AB6-97D7-D1BA10F9884C}" srcOrd="0" destOrd="0" parTransId="{C5382063-69E7-425A-94C1-94EA61739266}" sibTransId="{4CA77F8E-8BDD-4F31-B96D-11A994AE840F}"/>
    <dgm:cxn modelId="{3390E859-09DE-4D05-8C8E-A9FE995FDDD6}" srcId="{119E187F-FF44-40A1-9315-812B2A1AD6CE}" destId="{3EF72F6C-0177-4DCD-B2F3-B22400A14B38}" srcOrd="2" destOrd="0" parTransId="{573F54B8-3879-4C50-96F4-11F50AE3DB54}" sibTransId="{0B194ED5-B667-408E-840D-12564B2A0764}"/>
    <dgm:cxn modelId="{FA1B897B-7F18-49CD-82D1-36FD12CF1741}" srcId="{8B6FA39E-9648-4137-A553-2BFE187B7C56}" destId="{A9DE9D0D-DFAA-49FD-A829-3381979D5070}" srcOrd="0" destOrd="0" parTransId="{01A203D6-A4BC-46C6-96D4-F98B38ECCC1E}" sibTransId="{8553A015-797C-401C-AD83-5B444E8ACE11}"/>
    <dgm:cxn modelId="{8243D283-4F14-4F59-B897-99E284D298C7}" type="presOf" srcId="{A9DE9D0D-DFAA-49FD-A829-3381979D5070}" destId="{29247854-EFE0-4D34-9523-8E348332FB1F}" srcOrd="0" destOrd="0" presId="urn:microsoft.com/office/officeart/2005/8/layout/default"/>
    <dgm:cxn modelId="{3C93FCA5-0185-4F5E-BC02-73819BFA340A}" srcId="{B55AE6D0-2961-479F-9101-C678A3352F6F}" destId="{FAD41478-360E-40A9-9028-28FC63ADFE70}" srcOrd="2" destOrd="0" parTransId="{8FCE3DBD-189C-4B59-9E12-72FFA4BC2A16}" sibTransId="{48E8A0E3-63E1-4C0A-8915-ADBB513F60D0}"/>
    <dgm:cxn modelId="{135DFCA7-B2F2-4A23-938B-25C9A2F2520F}" type="presOf" srcId="{B55AE6D0-2961-479F-9101-C678A3352F6F}" destId="{0796F863-AAC4-457F-AA12-27633CB3CA3D}"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F50733C5-F2CA-4F99-A879-269FEEADF372}" type="presOf" srcId="{607B0D6C-CDF1-4BC0-9F01-4FF119A199A1}" destId="{21CA60FB-1126-4E99-A2F1-68263F5EE148}" srcOrd="0" destOrd="2" presId="urn:microsoft.com/office/officeart/2005/8/layout/default"/>
    <dgm:cxn modelId="{BC4B7BCB-DC2B-4FC6-91D1-7470154C2B41}" srcId="{A9DE9D0D-DFAA-49FD-A829-3381979D5070}" destId="{05631111-D77C-465F-B809-887E709DD474}" srcOrd="1" destOrd="0" parTransId="{8EE42693-A022-41C0-AA85-8CBE4D9BE688}" sibTransId="{0306A4AE-2C41-4230-AFC9-1D8A5C5FFC61}"/>
    <dgm:cxn modelId="{848D32CE-7773-45F8-9CB4-9F5728552D39}" type="presOf" srcId="{FAD41478-360E-40A9-9028-28FC63ADFE70}" destId="{0796F863-AAC4-457F-AA12-27633CB3CA3D}" srcOrd="0" destOrd="3"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56979DD-FE14-4681-B089-41AC8F3B6027}" type="presOf" srcId="{8C1B409E-5F75-4AB6-97D7-D1BA10F9884C}" destId="{89E88587-83D1-475D-A7E7-CCB8A9F91855}"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783F2DF5-D2C2-44B7-A1BA-A64126F158BF}" type="presOf" srcId="{3EF72F6C-0177-4DCD-B2F3-B22400A14B38}" destId="{21CA60FB-1126-4E99-A2F1-68263F5EE148}" srcOrd="0" destOrd="3" presId="urn:microsoft.com/office/officeart/2005/8/layout/default"/>
    <dgm:cxn modelId="{D90013F6-0C2E-441D-9180-DA4901171322}" type="presOf" srcId="{05631111-D77C-465F-B809-887E709DD474}" destId="{29247854-EFE0-4D34-9523-8E348332FB1F}" srcOrd="0" destOrd="2"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rgbClr val="00B050"/>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rgbClr val="00B050"/>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709D140B-387B-4786-9EAD-FA223538E079}" type="presOf" srcId="{0CA84C88-809A-47A6-814C-9A73F0837E46}" destId="{BEB5596C-76A2-4C47-9362-24BC5F07B369}" srcOrd="0" destOrd="1" presId="urn:microsoft.com/office/officeart/2005/8/layout/default"/>
    <dgm:cxn modelId="{13949C10-8362-47AE-AE87-10FF184C68BA}" type="presOf" srcId="{9297F6D1-CF5A-4546-BFA7-9D0AFECC9B65}" destId="{AA83B5B2-8785-46F8-9506-395547CDDAD9}"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D813FB2A-9F6D-4CA5-A530-774B8A8A4332}" type="presOf" srcId="{C183AFE8-ED99-4A1F-9C95-7E21D27BAFF0}" destId="{AA83B5B2-8785-46F8-9506-395547CDDAD9}" srcOrd="0" destOrd="2" presId="urn:microsoft.com/office/officeart/2005/8/layout/default"/>
    <dgm:cxn modelId="{51D7342E-93AF-4116-B1BC-C59E498D18D6}" type="presOf" srcId="{B3A4D94E-C467-4905-8EC7-E415C9A2399C}" destId="{BEB5596C-76A2-4C47-9362-24BC5F07B369}"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5177BE62-38D5-4778-936D-394D11222398}" type="presOf" srcId="{B4D60D14-B840-4723-A7B5-95A74FB6E122}" destId="{9F6CA291-08AD-4070-A048-A52B178F643F}"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C3A4474C-37C9-4FDE-BDB7-24AFB37184B3}" srcId="{8B6FA39E-9648-4137-A553-2BFE187B7C56}" destId="{E7BA925E-317A-4CB7-B5A3-7F50D4E28DD8}" srcOrd="2" destOrd="0" parTransId="{D508CC46-0FE7-45E2-AAB6-EA8CD33AAF16}" sibTransId="{F5E636DE-EF3A-4E47-8996-14E0AB621D99}"/>
    <dgm:cxn modelId="{88B2496C-873C-4FA2-BEA8-EB744885EF63}" type="presOf" srcId="{B55AE6D0-2961-479F-9101-C678A3352F6F}" destId="{81046186-72C3-4DF3-B652-35FFEAC438F4}" srcOrd="0" destOrd="0" presId="urn:microsoft.com/office/officeart/2005/8/layout/default"/>
    <dgm:cxn modelId="{88F74E71-3F0F-47FA-BF47-7AC4989C8164}" type="presOf" srcId="{4461D9E0-0D81-4356-8C5B-61AE1C32593A}" destId="{EFA31A38-8802-4140-867E-4C33C74C3AF4}" srcOrd="0" destOrd="3"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FA1B897B-7F18-49CD-82D1-36FD12CF1741}" srcId="{8B6FA39E-9648-4137-A553-2BFE187B7C56}" destId="{A9DE9D0D-DFAA-49FD-A829-3381979D5070}" srcOrd="0" destOrd="0" parTransId="{01A203D6-A4BC-46C6-96D4-F98B38ECCC1E}" sibTransId="{8553A015-797C-401C-AD83-5B444E8ACE11}"/>
    <dgm:cxn modelId="{77A7D57D-8DEF-4D88-A0A4-9C749A070DDC}" srcId="{A9DE9D0D-DFAA-49FD-A829-3381979D5070}" destId="{C183AFE8-ED99-4A1F-9C95-7E21D27BAFF0}" srcOrd="1" destOrd="0" parTransId="{44FA09B4-7AF8-492A-80AD-3ABABD15D5EC}" sibTransId="{0EE428CB-FB1F-4AA0-9E8E-87B20D13AE78}"/>
    <dgm:cxn modelId="{6B3F807F-2E86-4000-A466-B0ED68739081}" type="presOf" srcId="{D240FDC2-D28D-40D4-9CA3-7E264E9B1939}" destId="{EFA31A38-8802-4140-867E-4C33C74C3AF4}" srcOrd="0" destOrd="2" presId="urn:microsoft.com/office/officeart/2005/8/layout/default"/>
    <dgm:cxn modelId="{3F75D687-2E41-4DB2-B9BD-756DBD8B6039}" type="presOf" srcId="{E7BA925E-317A-4CB7-B5A3-7F50D4E28DD8}" destId="{EFA31A38-8802-4140-867E-4C33C74C3AF4}" srcOrd="0" destOrd="0" presId="urn:microsoft.com/office/officeart/2005/8/layout/default"/>
    <dgm:cxn modelId="{ED03908E-A7F5-4EA3-8C12-F456145705FA}" type="presOf" srcId="{89C0D09A-275A-4935-B013-90B5C428D76E}" destId="{81046186-72C3-4DF3-B652-35FFEAC438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A00364AD-70AD-43A9-A7D4-A9E5E0556229}" srcId="{E7BA925E-317A-4CB7-B5A3-7F50D4E28DD8}" destId="{D240FDC2-D28D-40D4-9CA3-7E264E9B1939}" srcOrd="1" destOrd="0" parTransId="{2C60D164-2C00-4B45-8DEE-C4F2F25E5096}" sibTransId="{4D5E4750-7730-43F3-8BB0-7196245B5B81}"/>
    <dgm:cxn modelId="{828CEEB0-0315-4C2D-9848-57D28DA58B68}" srcId="{E7BA925E-317A-4CB7-B5A3-7F50D4E28DD8}" destId="{F91AC2DE-4C61-4E62-9EE7-31B5AE6DDA94}" srcOrd="0" destOrd="0" parTransId="{71B99098-806C-4EF0-9565-F9F22180FD58}" sibTransId="{0DD0F76F-C3B8-4003-A733-012752CFBF31}"/>
    <dgm:cxn modelId="{DA6122B1-EAC6-49BA-BFD0-FAD052771095}" type="presOf" srcId="{F91AC2DE-4C61-4E62-9EE7-31B5AE6DDA94}" destId="{EFA31A38-8802-4140-867E-4C33C74C3AF4}" srcOrd="0" destOrd="1" presId="urn:microsoft.com/office/officeart/2005/8/layout/default"/>
    <dgm:cxn modelId="{3FAFD8B1-8EF1-41F3-952D-F81E0ABA8C29}" type="presOf" srcId="{F0EEEAE6-D5E0-4EA5-9171-BCF078DD16FF}" destId="{81046186-72C3-4DF3-B652-35FFEAC438F4}" srcOrd="0" destOrd="1" presId="urn:microsoft.com/office/officeart/2005/8/layout/default"/>
    <dgm:cxn modelId="{8C3353BF-B160-4F26-A9E9-0307356464B4}" type="presOf" srcId="{270FC7C5-AA52-49A4-AC36-BF93BB77D078}" destId="{BEB5596C-76A2-4C47-9362-24BC5F07B369}" srcOrd="0" destOrd="2" presId="urn:microsoft.com/office/officeart/2005/8/layout/default"/>
    <dgm:cxn modelId="{43921BC5-D299-4F20-A129-60596E13264F}" type="presOf" srcId="{E451AE18-38F9-4C5A-AC76-A182501E3E50}" destId="{9F6CA291-08AD-4070-A048-A52B178F643F}" srcOrd="0" destOrd="0"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692C33DD-61C3-4843-81E4-C131BF0176B6}" type="presOf" srcId="{A9DE9D0D-DFAA-49FD-A829-3381979D5070}" destId="{AA83B5B2-8785-46F8-9506-395547CDDAD9}" srcOrd="0" destOrd="0"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3E83F7EE-86ED-492C-8B52-557F8B486549}" srcId="{E7BA925E-317A-4CB7-B5A3-7F50D4E28DD8}" destId="{4461D9E0-0D81-4356-8C5B-61AE1C32593A}" srcOrd="2" destOrd="0" parTransId="{9220D7B4-3ACD-4FD6-A6AD-653A0BC24A21}" sibTransId="{952B494A-2889-4A7B-81E8-97C12B1846EF}"/>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00359B0E-59D9-4AD8-B77D-AE8E32D97498}" type="presOf" srcId="{8B6FA39E-9648-4137-A553-2BFE187B7C56}" destId="{0D6B4E1C-B5F7-4EF1-BF9C-A7FA73F96489}"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C4BC5324-6A64-4A3B-9202-830FF72D3663}" srcId="{8C1B409E-5F75-4AB6-97D7-D1BA10F9884C}" destId="{F76E088C-65C2-475D-AC44-72B3E5E48CBC}" srcOrd="0" destOrd="0" parTransId="{74FBC73A-E97F-4554-866C-F318D200F9E8}" sibTransId="{67D6AC8C-A927-412D-873C-B8E12CC8A827}"/>
    <dgm:cxn modelId="{DE84E629-AEAC-4429-9EDB-889626BBA222}" type="presOf" srcId="{F76E088C-65C2-475D-AC44-72B3E5E48CBC}" destId="{89E88587-83D1-475D-A7E7-CCB8A9F91855}"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1000345E-C26A-4EF4-AECC-0D30D89318D8}" srcId="{B55AE6D0-2961-479F-9101-C678A3352F6F}" destId="{82B75B92-E4D6-42ED-8C3B-BDEAF2C3004C}" srcOrd="1" destOrd="0" parTransId="{A3727668-862F-4B91-AD6D-4455D1E78D39}" sibTransId="{7F5D04AA-5812-48DB-B91B-023D6FD30342}"/>
    <dgm:cxn modelId="{74DBA442-25DC-4618-9463-935390B7CAF6}" type="presOf" srcId="{F0EEEAE6-D5E0-4EA5-9171-BCF078DD16FF}" destId="{0796F863-AAC4-457F-AA12-27633CB3CA3D}" srcOrd="0" destOrd="1" presId="urn:microsoft.com/office/officeart/2005/8/layout/default"/>
    <dgm:cxn modelId="{D85E0047-DF83-43D3-A538-D83F4F32DEDE}" type="presOf" srcId="{376480C4-E898-4554-8D17-31AFD4401138}" destId="{29247854-EFE0-4D34-9523-8E348332FB1F}" srcOrd="0" destOrd="1" presId="urn:microsoft.com/office/officeart/2005/8/layout/default"/>
    <dgm:cxn modelId="{0FB13E6D-90A5-4F76-9647-EB2B60D2CE95}" type="presOf" srcId="{E451AE18-38F9-4C5A-AC76-A182501E3E50}" destId="{89E88587-83D1-475D-A7E7-CCB8A9F91855}" srcOrd="0" destOrd="0" presId="urn:microsoft.com/office/officeart/2005/8/layout/default"/>
    <dgm:cxn modelId="{8B463172-727E-44C1-B044-0CA9EA750AA4}" type="presOf" srcId="{D240FDC2-D28D-40D4-9CA3-7E264E9B1939}" destId="{21CA60FB-1126-4E99-A2F1-68263F5EE148}" srcOrd="0" destOrd="1"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4400F78-22C8-4ECC-BB55-9A20FEFF8546}" srcId="{E451AE18-38F9-4C5A-AC76-A182501E3E50}" destId="{8C1B409E-5F75-4AB6-97D7-D1BA10F9884C}" srcOrd="0" destOrd="0" parTransId="{C5382063-69E7-425A-94C1-94EA61739266}" sibTransId="{4CA77F8E-8BDD-4F31-B96D-11A994AE840F}"/>
    <dgm:cxn modelId="{3390E859-09DE-4D05-8C8E-A9FE995FDDD6}" srcId="{119E187F-FF44-40A1-9315-812B2A1AD6CE}" destId="{3EF72F6C-0177-4DCD-B2F3-B22400A14B38}" srcOrd="2" destOrd="0" parTransId="{573F54B8-3879-4C50-96F4-11F50AE3DB54}" sibTransId="{0B194ED5-B667-408E-840D-12564B2A0764}"/>
    <dgm:cxn modelId="{FA1B897B-7F18-49CD-82D1-36FD12CF1741}" srcId="{8B6FA39E-9648-4137-A553-2BFE187B7C56}" destId="{A9DE9D0D-DFAA-49FD-A829-3381979D5070}" srcOrd="0" destOrd="0" parTransId="{01A203D6-A4BC-46C6-96D4-F98B38ECCC1E}" sibTransId="{8553A015-797C-401C-AD83-5B444E8ACE11}"/>
    <dgm:cxn modelId="{8243D283-4F14-4F59-B897-99E284D298C7}" type="presOf" srcId="{A9DE9D0D-DFAA-49FD-A829-3381979D5070}" destId="{29247854-EFE0-4D34-9523-8E348332FB1F}" srcOrd="0" destOrd="0" presId="urn:microsoft.com/office/officeart/2005/8/layout/default"/>
    <dgm:cxn modelId="{3C93FCA5-0185-4F5E-BC02-73819BFA340A}" srcId="{B55AE6D0-2961-479F-9101-C678A3352F6F}" destId="{FAD41478-360E-40A9-9028-28FC63ADFE70}" srcOrd="2" destOrd="0" parTransId="{8FCE3DBD-189C-4B59-9E12-72FFA4BC2A16}" sibTransId="{48E8A0E3-63E1-4C0A-8915-ADBB513F60D0}"/>
    <dgm:cxn modelId="{135DFCA7-B2F2-4A23-938B-25C9A2F2520F}" type="presOf" srcId="{B55AE6D0-2961-479F-9101-C678A3352F6F}" destId="{0796F863-AAC4-457F-AA12-27633CB3CA3D}"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F50733C5-F2CA-4F99-A879-269FEEADF372}" type="presOf" srcId="{607B0D6C-CDF1-4BC0-9F01-4FF119A199A1}" destId="{21CA60FB-1126-4E99-A2F1-68263F5EE148}" srcOrd="0" destOrd="2" presId="urn:microsoft.com/office/officeart/2005/8/layout/default"/>
    <dgm:cxn modelId="{BC4B7BCB-DC2B-4FC6-91D1-7470154C2B41}" srcId="{A9DE9D0D-DFAA-49FD-A829-3381979D5070}" destId="{05631111-D77C-465F-B809-887E709DD474}" srcOrd="1" destOrd="0" parTransId="{8EE42693-A022-41C0-AA85-8CBE4D9BE688}" sibTransId="{0306A4AE-2C41-4230-AFC9-1D8A5C5FFC61}"/>
    <dgm:cxn modelId="{848D32CE-7773-45F8-9CB4-9F5728552D39}" type="presOf" srcId="{FAD41478-360E-40A9-9028-28FC63ADFE70}" destId="{0796F863-AAC4-457F-AA12-27633CB3CA3D}" srcOrd="0" destOrd="3"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56979DD-FE14-4681-B089-41AC8F3B6027}" type="presOf" srcId="{8C1B409E-5F75-4AB6-97D7-D1BA10F9884C}" destId="{89E88587-83D1-475D-A7E7-CCB8A9F91855}"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783F2DF5-D2C2-44B7-A1BA-A64126F158BF}" type="presOf" srcId="{3EF72F6C-0177-4DCD-B2F3-B22400A14B38}" destId="{21CA60FB-1126-4E99-A2F1-68263F5EE148}" srcOrd="0" destOrd="3" presId="urn:microsoft.com/office/officeart/2005/8/layout/default"/>
    <dgm:cxn modelId="{D90013F6-0C2E-441D-9180-DA4901171322}" type="presOf" srcId="{05631111-D77C-465F-B809-887E709DD474}" destId="{29247854-EFE0-4D34-9523-8E348332FB1F}" srcOrd="0" destOrd="2"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rgbClr val="00B050"/>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rgbClr val="00B050"/>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709D140B-387B-4786-9EAD-FA223538E079}" type="presOf" srcId="{0CA84C88-809A-47A6-814C-9A73F0837E46}" destId="{BEB5596C-76A2-4C47-9362-24BC5F07B369}" srcOrd="0" destOrd="1" presId="urn:microsoft.com/office/officeart/2005/8/layout/default"/>
    <dgm:cxn modelId="{13949C10-8362-47AE-AE87-10FF184C68BA}" type="presOf" srcId="{9297F6D1-CF5A-4546-BFA7-9D0AFECC9B65}" destId="{AA83B5B2-8785-46F8-9506-395547CDDAD9}"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D813FB2A-9F6D-4CA5-A530-774B8A8A4332}" type="presOf" srcId="{C183AFE8-ED99-4A1F-9C95-7E21D27BAFF0}" destId="{AA83B5B2-8785-46F8-9506-395547CDDAD9}" srcOrd="0" destOrd="2" presId="urn:microsoft.com/office/officeart/2005/8/layout/default"/>
    <dgm:cxn modelId="{51D7342E-93AF-4116-B1BC-C59E498D18D6}" type="presOf" srcId="{B3A4D94E-C467-4905-8EC7-E415C9A2399C}" destId="{BEB5596C-76A2-4C47-9362-24BC5F07B369}"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5177BE62-38D5-4778-936D-394D11222398}" type="presOf" srcId="{B4D60D14-B840-4723-A7B5-95A74FB6E122}" destId="{9F6CA291-08AD-4070-A048-A52B178F643F}"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C3A4474C-37C9-4FDE-BDB7-24AFB37184B3}" srcId="{8B6FA39E-9648-4137-A553-2BFE187B7C56}" destId="{E7BA925E-317A-4CB7-B5A3-7F50D4E28DD8}" srcOrd="2" destOrd="0" parTransId="{D508CC46-0FE7-45E2-AAB6-EA8CD33AAF16}" sibTransId="{F5E636DE-EF3A-4E47-8996-14E0AB621D99}"/>
    <dgm:cxn modelId="{88B2496C-873C-4FA2-BEA8-EB744885EF63}" type="presOf" srcId="{B55AE6D0-2961-479F-9101-C678A3352F6F}" destId="{81046186-72C3-4DF3-B652-35FFEAC438F4}" srcOrd="0" destOrd="0" presId="urn:microsoft.com/office/officeart/2005/8/layout/default"/>
    <dgm:cxn modelId="{88F74E71-3F0F-47FA-BF47-7AC4989C8164}" type="presOf" srcId="{4461D9E0-0D81-4356-8C5B-61AE1C32593A}" destId="{EFA31A38-8802-4140-867E-4C33C74C3AF4}" srcOrd="0" destOrd="3"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FA1B897B-7F18-49CD-82D1-36FD12CF1741}" srcId="{8B6FA39E-9648-4137-A553-2BFE187B7C56}" destId="{A9DE9D0D-DFAA-49FD-A829-3381979D5070}" srcOrd="0" destOrd="0" parTransId="{01A203D6-A4BC-46C6-96D4-F98B38ECCC1E}" sibTransId="{8553A015-797C-401C-AD83-5B444E8ACE11}"/>
    <dgm:cxn modelId="{77A7D57D-8DEF-4D88-A0A4-9C749A070DDC}" srcId="{A9DE9D0D-DFAA-49FD-A829-3381979D5070}" destId="{C183AFE8-ED99-4A1F-9C95-7E21D27BAFF0}" srcOrd="1" destOrd="0" parTransId="{44FA09B4-7AF8-492A-80AD-3ABABD15D5EC}" sibTransId="{0EE428CB-FB1F-4AA0-9E8E-87B20D13AE78}"/>
    <dgm:cxn modelId="{6B3F807F-2E86-4000-A466-B0ED68739081}" type="presOf" srcId="{D240FDC2-D28D-40D4-9CA3-7E264E9B1939}" destId="{EFA31A38-8802-4140-867E-4C33C74C3AF4}" srcOrd="0" destOrd="2" presId="urn:microsoft.com/office/officeart/2005/8/layout/default"/>
    <dgm:cxn modelId="{3F75D687-2E41-4DB2-B9BD-756DBD8B6039}" type="presOf" srcId="{E7BA925E-317A-4CB7-B5A3-7F50D4E28DD8}" destId="{EFA31A38-8802-4140-867E-4C33C74C3AF4}" srcOrd="0" destOrd="0" presId="urn:microsoft.com/office/officeart/2005/8/layout/default"/>
    <dgm:cxn modelId="{ED03908E-A7F5-4EA3-8C12-F456145705FA}" type="presOf" srcId="{89C0D09A-275A-4935-B013-90B5C428D76E}" destId="{81046186-72C3-4DF3-B652-35FFEAC438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A00364AD-70AD-43A9-A7D4-A9E5E0556229}" srcId="{E7BA925E-317A-4CB7-B5A3-7F50D4E28DD8}" destId="{D240FDC2-D28D-40D4-9CA3-7E264E9B1939}" srcOrd="1" destOrd="0" parTransId="{2C60D164-2C00-4B45-8DEE-C4F2F25E5096}" sibTransId="{4D5E4750-7730-43F3-8BB0-7196245B5B81}"/>
    <dgm:cxn modelId="{828CEEB0-0315-4C2D-9848-57D28DA58B68}" srcId="{E7BA925E-317A-4CB7-B5A3-7F50D4E28DD8}" destId="{F91AC2DE-4C61-4E62-9EE7-31B5AE6DDA94}" srcOrd="0" destOrd="0" parTransId="{71B99098-806C-4EF0-9565-F9F22180FD58}" sibTransId="{0DD0F76F-C3B8-4003-A733-012752CFBF31}"/>
    <dgm:cxn modelId="{DA6122B1-EAC6-49BA-BFD0-FAD052771095}" type="presOf" srcId="{F91AC2DE-4C61-4E62-9EE7-31B5AE6DDA94}" destId="{EFA31A38-8802-4140-867E-4C33C74C3AF4}" srcOrd="0" destOrd="1" presId="urn:microsoft.com/office/officeart/2005/8/layout/default"/>
    <dgm:cxn modelId="{3FAFD8B1-8EF1-41F3-952D-F81E0ABA8C29}" type="presOf" srcId="{F0EEEAE6-D5E0-4EA5-9171-BCF078DD16FF}" destId="{81046186-72C3-4DF3-B652-35FFEAC438F4}" srcOrd="0" destOrd="1" presId="urn:microsoft.com/office/officeart/2005/8/layout/default"/>
    <dgm:cxn modelId="{8C3353BF-B160-4F26-A9E9-0307356464B4}" type="presOf" srcId="{270FC7C5-AA52-49A4-AC36-BF93BB77D078}" destId="{BEB5596C-76A2-4C47-9362-24BC5F07B369}" srcOrd="0" destOrd="2" presId="urn:microsoft.com/office/officeart/2005/8/layout/default"/>
    <dgm:cxn modelId="{43921BC5-D299-4F20-A129-60596E13264F}" type="presOf" srcId="{E451AE18-38F9-4C5A-AC76-A182501E3E50}" destId="{9F6CA291-08AD-4070-A048-A52B178F643F}" srcOrd="0" destOrd="0"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692C33DD-61C3-4843-81E4-C131BF0176B6}" type="presOf" srcId="{A9DE9D0D-DFAA-49FD-A829-3381979D5070}" destId="{AA83B5B2-8785-46F8-9506-395547CDDAD9}" srcOrd="0" destOrd="0"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3E83F7EE-86ED-492C-8B52-557F8B486549}" srcId="{E7BA925E-317A-4CB7-B5A3-7F50D4E28DD8}" destId="{4461D9E0-0D81-4356-8C5B-61AE1C32593A}" srcOrd="2" destOrd="0" parTransId="{9220D7B4-3ACD-4FD6-A6AD-653A0BC24A21}" sibTransId="{952B494A-2889-4A7B-81E8-97C12B1846EF}"/>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FBB18D-C93B-4DE2-B3DB-DB26488A157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CED36D3-4F61-4CC9-9FF4-08543BD80647}">
      <dgm:prSet phldrT="[Text]"/>
      <dgm:spPr/>
      <dgm:t>
        <a:bodyPr/>
        <a:lstStyle/>
        <a:p>
          <a:r>
            <a:rPr lang="en-US" dirty="0">
              <a:solidFill>
                <a:srgbClr val="FFFF00"/>
              </a:solidFill>
            </a:rPr>
            <a:t>Marketing</a:t>
          </a:r>
        </a:p>
      </dgm:t>
    </dgm:pt>
    <dgm:pt modelId="{B8F56C5B-5CCB-4B2A-BDC8-8B9F7AE5E0B3}" type="parTrans" cxnId="{CD2C4EB0-4CD9-4C01-A717-D72813D90A86}">
      <dgm:prSet/>
      <dgm:spPr/>
      <dgm:t>
        <a:bodyPr/>
        <a:lstStyle/>
        <a:p>
          <a:endParaRPr lang="en-US"/>
        </a:p>
      </dgm:t>
    </dgm:pt>
    <dgm:pt modelId="{E0513CDA-DC82-4DE7-BE82-3B1C0E1B5464}" type="sibTrans" cxnId="{CD2C4EB0-4CD9-4C01-A717-D72813D90A86}">
      <dgm:prSet/>
      <dgm:spPr/>
      <dgm:t>
        <a:bodyPr/>
        <a:lstStyle/>
        <a:p>
          <a:endParaRPr lang="en-US"/>
        </a:p>
      </dgm:t>
    </dgm:pt>
    <dgm:pt modelId="{31EAD699-42B9-4AF6-B19D-5916675F82D4}">
      <dgm:prSet phldrT="[Text]"/>
      <dgm:spPr>
        <a:noFill/>
      </dgm:spPr>
      <dgm:t>
        <a:bodyPr/>
        <a:lstStyle/>
        <a:p>
          <a:r>
            <a:rPr lang="en-US" dirty="0"/>
            <a:t>Campaigns &amp;</a:t>
          </a:r>
        </a:p>
        <a:p>
          <a:r>
            <a:rPr lang="en-US" dirty="0"/>
            <a:t>Tactics</a:t>
          </a:r>
        </a:p>
      </dgm:t>
    </dgm:pt>
    <dgm:pt modelId="{D728F7B1-0809-47CE-BDD6-80107ADF363B}" type="parTrans" cxnId="{742F9496-08B9-4A73-AC3C-C593746542E3}">
      <dgm:prSet/>
      <dgm:spPr/>
      <dgm:t>
        <a:bodyPr/>
        <a:lstStyle/>
        <a:p>
          <a:endParaRPr lang="en-US"/>
        </a:p>
      </dgm:t>
    </dgm:pt>
    <dgm:pt modelId="{83071747-19AF-4129-864C-1E36E760CFA1}" type="sibTrans" cxnId="{742F9496-08B9-4A73-AC3C-C593746542E3}">
      <dgm:prSet/>
      <dgm:spPr/>
      <dgm:t>
        <a:bodyPr/>
        <a:lstStyle/>
        <a:p>
          <a:endParaRPr lang="en-US"/>
        </a:p>
      </dgm:t>
    </dgm:pt>
    <dgm:pt modelId="{699F9433-6750-4231-9CEB-754925760F0E}">
      <dgm:prSet phldrT="[Text]"/>
      <dgm:spPr/>
      <dgm:t>
        <a:bodyPr/>
        <a:lstStyle/>
        <a:p>
          <a:r>
            <a:rPr lang="en-US" dirty="0">
              <a:solidFill>
                <a:srgbClr val="FFC000"/>
              </a:solidFill>
            </a:rPr>
            <a:t>Sales</a:t>
          </a:r>
          <a:endParaRPr lang="en-US" dirty="0">
            <a:solidFill>
              <a:srgbClr val="FF0000"/>
            </a:solidFill>
          </a:endParaRPr>
        </a:p>
      </dgm:t>
    </dgm:pt>
    <dgm:pt modelId="{32F9E137-A07F-44A6-80FE-52C4E94F321C}" type="parTrans" cxnId="{5C968F3C-73A2-4C82-AC65-EDDAC6694F07}">
      <dgm:prSet/>
      <dgm:spPr/>
      <dgm:t>
        <a:bodyPr/>
        <a:lstStyle/>
        <a:p>
          <a:endParaRPr lang="en-US"/>
        </a:p>
      </dgm:t>
    </dgm:pt>
    <dgm:pt modelId="{E9B0275D-FC40-4567-BDFD-568627D90955}" type="sibTrans" cxnId="{5C968F3C-73A2-4C82-AC65-EDDAC6694F07}">
      <dgm:prSet/>
      <dgm:spPr/>
      <dgm:t>
        <a:bodyPr/>
        <a:lstStyle/>
        <a:p>
          <a:endParaRPr lang="en-US"/>
        </a:p>
      </dgm:t>
    </dgm:pt>
    <dgm:pt modelId="{A15B3E0A-FAA0-4A8C-BC01-20E6F6470361}">
      <dgm:prSet phldrT="[Text]"/>
      <dgm:spPr>
        <a:noFill/>
      </dgm:spPr>
      <dgm:t>
        <a:bodyPr/>
        <a:lstStyle/>
        <a:p>
          <a:r>
            <a:rPr lang="en-US" dirty="0"/>
            <a:t>Leads, </a:t>
          </a:r>
        </a:p>
        <a:p>
          <a:r>
            <a:rPr lang="en-US" dirty="0"/>
            <a:t>Sales Pipeline</a:t>
          </a:r>
        </a:p>
        <a:p>
          <a:r>
            <a:rPr lang="en-US" dirty="0"/>
            <a:t>Sales Forecasting &amp;</a:t>
          </a:r>
        </a:p>
        <a:p>
          <a:r>
            <a:rPr lang="en-US" dirty="0"/>
            <a:t>Sales quota/attainment</a:t>
          </a:r>
        </a:p>
        <a:p>
          <a:r>
            <a:rPr lang="en-US" dirty="0"/>
            <a:t>Results/Performance</a:t>
          </a:r>
        </a:p>
      </dgm:t>
    </dgm:pt>
    <dgm:pt modelId="{D5149DBE-F077-4ED2-AAC8-5A37B0D7CA89}" type="parTrans" cxnId="{D18F9CA8-29E5-4942-85BB-4DDB83361057}">
      <dgm:prSet/>
      <dgm:spPr/>
      <dgm:t>
        <a:bodyPr/>
        <a:lstStyle/>
        <a:p>
          <a:endParaRPr lang="en-US"/>
        </a:p>
      </dgm:t>
    </dgm:pt>
    <dgm:pt modelId="{BB00F03C-8B5A-477D-B539-EE9013F42518}" type="sibTrans" cxnId="{D18F9CA8-29E5-4942-85BB-4DDB83361057}">
      <dgm:prSet/>
      <dgm:spPr/>
      <dgm:t>
        <a:bodyPr/>
        <a:lstStyle/>
        <a:p>
          <a:endParaRPr lang="en-US"/>
        </a:p>
      </dgm:t>
    </dgm:pt>
    <dgm:pt modelId="{13AA53FF-6CB8-4066-8F03-AB9EE3E68053}">
      <dgm:prSet phldrT="[Text]"/>
      <dgm:spPr/>
      <dgm:t>
        <a:bodyPr/>
        <a:lstStyle/>
        <a:p>
          <a:r>
            <a:rPr lang="en-US" dirty="0">
              <a:solidFill>
                <a:srgbClr val="FFC000"/>
              </a:solidFill>
            </a:rPr>
            <a:t>Customer</a:t>
          </a:r>
        </a:p>
      </dgm:t>
    </dgm:pt>
    <dgm:pt modelId="{6D6B7916-9529-4CB3-9469-CFB183E33C31}" type="parTrans" cxnId="{D33AC7BE-C92F-4156-B1F6-F901D1DD76C0}">
      <dgm:prSet/>
      <dgm:spPr/>
      <dgm:t>
        <a:bodyPr/>
        <a:lstStyle/>
        <a:p>
          <a:endParaRPr lang="en-US"/>
        </a:p>
      </dgm:t>
    </dgm:pt>
    <dgm:pt modelId="{A9CC8199-EABA-4A15-82E7-0CD913CC9888}" type="sibTrans" cxnId="{D33AC7BE-C92F-4156-B1F6-F901D1DD76C0}">
      <dgm:prSet/>
      <dgm:spPr/>
      <dgm:t>
        <a:bodyPr/>
        <a:lstStyle/>
        <a:p>
          <a:endParaRPr lang="en-US"/>
        </a:p>
      </dgm:t>
    </dgm:pt>
    <dgm:pt modelId="{CD8F3D85-ABC0-4E66-9539-CBD7B0D72BCA}">
      <dgm:prSet phldrT="[Text]"/>
      <dgm:spPr>
        <a:noFill/>
      </dgm:spPr>
      <dgm:t>
        <a:bodyPr/>
        <a:lstStyle/>
        <a:p>
          <a:r>
            <a:rPr lang="en-US" dirty="0"/>
            <a:t>Support and Help desk,</a:t>
          </a:r>
        </a:p>
        <a:p>
          <a:r>
            <a:rPr lang="en-US" dirty="0"/>
            <a:t>Profile &amp; Contact management</a:t>
          </a:r>
        </a:p>
      </dgm:t>
    </dgm:pt>
    <dgm:pt modelId="{089AF1B1-CF8D-4C54-9666-74FB6DE84F22}" type="parTrans" cxnId="{FDBE4871-5D1B-45BF-8C9B-748D538F0C2E}">
      <dgm:prSet/>
      <dgm:spPr/>
      <dgm:t>
        <a:bodyPr/>
        <a:lstStyle/>
        <a:p>
          <a:endParaRPr lang="en-US"/>
        </a:p>
      </dgm:t>
    </dgm:pt>
    <dgm:pt modelId="{0394AFB7-3CA6-49A3-9A1F-3E6E93B3AACB}" type="sibTrans" cxnId="{FDBE4871-5D1B-45BF-8C9B-748D538F0C2E}">
      <dgm:prSet/>
      <dgm:spPr/>
      <dgm:t>
        <a:bodyPr/>
        <a:lstStyle/>
        <a:p>
          <a:endParaRPr lang="en-US"/>
        </a:p>
      </dgm:t>
    </dgm:pt>
    <dgm:pt modelId="{24963595-504D-49DF-AA61-C82E0FFFAE54}" type="pres">
      <dgm:prSet presAssocID="{8EFBB18D-C93B-4DE2-B3DB-DB26488A1573}" presName="Name0" presStyleCnt="0">
        <dgm:presLayoutVars>
          <dgm:chMax val="5"/>
          <dgm:chPref val="5"/>
          <dgm:dir/>
          <dgm:animLvl val="lvl"/>
        </dgm:presLayoutVars>
      </dgm:prSet>
      <dgm:spPr/>
    </dgm:pt>
    <dgm:pt modelId="{1D5F22EF-7587-4F27-ACD2-551416FE5BE3}" type="pres">
      <dgm:prSet presAssocID="{1CED36D3-4F61-4CC9-9FF4-08543BD80647}" presName="parentText1" presStyleLbl="node1" presStyleIdx="0" presStyleCnt="3">
        <dgm:presLayoutVars>
          <dgm:chMax/>
          <dgm:chPref val="3"/>
          <dgm:bulletEnabled val="1"/>
        </dgm:presLayoutVars>
      </dgm:prSet>
      <dgm:spPr/>
    </dgm:pt>
    <dgm:pt modelId="{64C17BA5-9BFC-436B-B2A5-8D7DBF4A5B64}" type="pres">
      <dgm:prSet presAssocID="{1CED36D3-4F61-4CC9-9FF4-08543BD80647}" presName="childText1" presStyleLbl="solidAlignAcc1" presStyleIdx="0" presStyleCnt="3" custScaleX="85748" custLinFactNeighborX="-7607" custLinFactNeighborY="-558">
        <dgm:presLayoutVars>
          <dgm:chMax val="0"/>
          <dgm:chPref val="0"/>
          <dgm:bulletEnabled val="1"/>
        </dgm:presLayoutVars>
      </dgm:prSet>
      <dgm:spPr/>
    </dgm:pt>
    <dgm:pt modelId="{8D95A3E2-E012-401A-9610-02F3B891A393}" type="pres">
      <dgm:prSet presAssocID="{699F9433-6750-4231-9CEB-754925760F0E}" presName="parentText2" presStyleLbl="node1" presStyleIdx="1" presStyleCnt="3" custScaleX="115607">
        <dgm:presLayoutVars>
          <dgm:chMax/>
          <dgm:chPref val="3"/>
          <dgm:bulletEnabled val="1"/>
        </dgm:presLayoutVars>
      </dgm:prSet>
      <dgm:spPr/>
    </dgm:pt>
    <dgm:pt modelId="{EA432E85-C497-48E7-BB67-5F1298B094E6}" type="pres">
      <dgm:prSet presAssocID="{699F9433-6750-4231-9CEB-754925760F0E}" presName="childText2" presStyleLbl="solidAlignAcc1" presStyleIdx="1" presStyleCnt="3" custScaleX="135065" custLinFactNeighborX="725" custLinFactNeighborY="-2063">
        <dgm:presLayoutVars>
          <dgm:chMax val="0"/>
          <dgm:chPref val="0"/>
          <dgm:bulletEnabled val="1"/>
        </dgm:presLayoutVars>
      </dgm:prSet>
      <dgm:spPr/>
    </dgm:pt>
    <dgm:pt modelId="{917EFB9E-5ABF-49BA-8DD3-C48F5C821AD2}" type="pres">
      <dgm:prSet presAssocID="{13AA53FF-6CB8-4066-8F03-AB9EE3E68053}" presName="parentText3" presStyleLbl="node1" presStyleIdx="2" presStyleCnt="3" custScaleX="151136">
        <dgm:presLayoutVars>
          <dgm:chMax/>
          <dgm:chPref val="3"/>
          <dgm:bulletEnabled val="1"/>
        </dgm:presLayoutVars>
      </dgm:prSet>
      <dgm:spPr/>
    </dgm:pt>
    <dgm:pt modelId="{7ECAAEC4-8AD6-4CD1-88E5-EF6775ADCED7}" type="pres">
      <dgm:prSet presAssocID="{13AA53FF-6CB8-4066-8F03-AB9EE3E68053}" presName="childText3" presStyleLbl="solidAlignAcc1" presStyleIdx="2" presStyleCnt="3" custLinFactNeighborX="20113" custLinFactNeighborY="1533">
        <dgm:presLayoutVars>
          <dgm:chMax val="0"/>
          <dgm:chPref val="0"/>
          <dgm:bulletEnabled val="1"/>
        </dgm:presLayoutVars>
      </dgm:prSet>
      <dgm:spPr/>
    </dgm:pt>
  </dgm:ptLst>
  <dgm:cxnLst>
    <dgm:cxn modelId="{F25EED1A-AB2E-4A58-A46F-5125D225B3BE}" type="presOf" srcId="{A15B3E0A-FAA0-4A8C-BC01-20E6F6470361}" destId="{EA432E85-C497-48E7-BB67-5F1298B094E6}" srcOrd="0" destOrd="0" presId="urn:microsoft.com/office/officeart/2009/3/layout/IncreasingArrowsProcess"/>
    <dgm:cxn modelId="{F3A71A23-B1B7-41BF-9DAF-1FB028749590}" type="presOf" srcId="{8EFBB18D-C93B-4DE2-B3DB-DB26488A1573}" destId="{24963595-504D-49DF-AA61-C82E0FFFAE54}" srcOrd="0" destOrd="0" presId="urn:microsoft.com/office/officeart/2009/3/layout/IncreasingArrowsProcess"/>
    <dgm:cxn modelId="{5C968F3C-73A2-4C82-AC65-EDDAC6694F07}" srcId="{8EFBB18D-C93B-4DE2-B3DB-DB26488A1573}" destId="{699F9433-6750-4231-9CEB-754925760F0E}" srcOrd="1" destOrd="0" parTransId="{32F9E137-A07F-44A6-80FE-52C4E94F321C}" sibTransId="{E9B0275D-FC40-4567-BDFD-568627D90955}"/>
    <dgm:cxn modelId="{6CB68A3D-64F7-486D-93C1-3536016BBE01}" type="presOf" srcId="{13AA53FF-6CB8-4066-8F03-AB9EE3E68053}" destId="{917EFB9E-5ABF-49BA-8DD3-C48F5C821AD2}" srcOrd="0" destOrd="0" presId="urn:microsoft.com/office/officeart/2009/3/layout/IncreasingArrowsProcess"/>
    <dgm:cxn modelId="{A6E9A869-E146-4C23-8CC2-D042B77FF193}" type="presOf" srcId="{31EAD699-42B9-4AF6-B19D-5916675F82D4}" destId="{64C17BA5-9BFC-436B-B2A5-8D7DBF4A5B64}" srcOrd="0" destOrd="0" presId="urn:microsoft.com/office/officeart/2009/3/layout/IncreasingArrowsProcess"/>
    <dgm:cxn modelId="{639D5C6C-5B20-474A-B9E0-683BB00C5E48}" type="presOf" srcId="{CD8F3D85-ABC0-4E66-9539-CBD7B0D72BCA}" destId="{7ECAAEC4-8AD6-4CD1-88E5-EF6775ADCED7}" srcOrd="0" destOrd="0" presId="urn:microsoft.com/office/officeart/2009/3/layout/IncreasingArrowsProcess"/>
    <dgm:cxn modelId="{FDBE4871-5D1B-45BF-8C9B-748D538F0C2E}" srcId="{13AA53FF-6CB8-4066-8F03-AB9EE3E68053}" destId="{CD8F3D85-ABC0-4E66-9539-CBD7B0D72BCA}" srcOrd="0" destOrd="0" parTransId="{089AF1B1-CF8D-4C54-9666-74FB6DE84F22}" sibTransId="{0394AFB7-3CA6-49A3-9A1F-3E6E93B3AACB}"/>
    <dgm:cxn modelId="{6C05887D-09E6-49EE-93A0-5B06171CD8BE}" type="presOf" srcId="{699F9433-6750-4231-9CEB-754925760F0E}" destId="{8D95A3E2-E012-401A-9610-02F3B891A393}" srcOrd="0" destOrd="0" presId="urn:microsoft.com/office/officeart/2009/3/layout/IncreasingArrowsProcess"/>
    <dgm:cxn modelId="{D77DD57D-F2E3-4B07-9929-B9B630C64C4D}" type="presOf" srcId="{1CED36D3-4F61-4CC9-9FF4-08543BD80647}" destId="{1D5F22EF-7587-4F27-ACD2-551416FE5BE3}" srcOrd="0" destOrd="0" presId="urn:microsoft.com/office/officeart/2009/3/layout/IncreasingArrowsProcess"/>
    <dgm:cxn modelId="{742F9496-08B9-4A73-AC3C-C593746542E3}" srcId="{1CED36D3-4F61-4CC9-9FF4-08543BD80647}" destId="{31EAD699-42B9-4AF6-B19D-5916675F82D4}" srcOrd="0" destOrd="0" parTransId="{D728F7B1-0809-47CE-BDD6-80107ADF363B}" sibTransId="{83071747-19AF-4129-864C-1E36E760CFA1}"/>
    <dgm:cxn modelId="{D18F9CA8-29E5-4942-85BB-4DDB83361057}" srcId="{699F9433-6750-4231-9CEB-754925760F0E}" destId="{A15B3E0A-FAA0-4A8C-BC01-20E6F6470361}" srcOrd="0" destOrd="0" parTransId="{D5149DBE-F077-4ED2-AAC8-5A37B0D7CA89}" sibTransId="{BB00F03C-8B5A-477D-B539-EE9013F42518}"/>
    <dgm:cxn modelId="{CD2C4EB0-4CD9-4C01-A717-D72813D90A86}" srcId="{8EFBB18D-C93B-4DE2-B3DB-DB26488A1573}" destId="{1CED36D3-4F61-4CC9-9FF4-08543BD80647}" srcOrd="0" destOrd="0" parTransId="{B8F56C5B-5CCB-4B2A-BDC8-8B9F7AE5E0B3}" sibTransId="{E0513CDA-DC82-4DE7-BE82-3B1C0E1B5464}"/>
    <dgm:cxn modelId="{D33AC7BE-C92F-4156-B1F6-F901D1DD76C0}" srcId="{8EFBB18D-C93B-4DE2-B3DB-DB26488A1573}" destId="{13AA53FF-6CB8-4066-8F03-AB9EE3E68053}" srcOrd="2" destOrd="0" parTransId="{6D6B7916-9529-4CB3-9469-CFB183E33C31}" sibTransId="{A9CC8199-EABA-4A15-82E7-0CD913CC9888}"/>
    <dgm:cxn modelId="{E6DDC20E-F9CD-4426-857E-7FA9A4F7DFB0}" type="presParOf" srcId="{24963595-504D-49DF-AA61-C82E0FFFAE54}" destId="{1D5F22EF-7587-4F27-ACD2-551416FE5BE3}" srcOrd="0" destOrd="0" presId="urn:microsoft.com/office/officeart/2009/3/layout/IncreasingArrowsProcess"/>
    <dgm:cxn modelId="{7D4964B1-83BA-45D1-BAAA-AADDC1A8C3F6}" type="presParOf" srcId="{24963595-504D-49DF-AA61-C82E0FFFAE54}" destId="{64C17BA5-9BFC-436B-B2A5-8D7DBF4A5B64}" srcOrd="1" destOrd="0" presId="urn:microsoft.com/office/officeart/2009/3/layout/IncreasingArrowsProcess"/>
    <dgm:cxn modelId="{9FA063E6-BCCF-4A5C-9EB8-E65F1F147AF8}" type="presParOf" srcId="{24963595-504D-49DF-AA61-C82E0FFFAE54}" destId="{8D95A3E2-E012-401A-9610-02F3B891A393}" srcOrd="2" destOrd="0" presId="urn:microsoft.com/office/officeart/2009/3/layout/IncreasingArrowsProcess"/>
    <dgm:cxn modelId="{724CA471-3B65-400F-A526-48C4A6099EDF}" type="presParOf" srcId="{24963595-504D-49DF-AA61-C82E0FFFAE54}" destId="{EA432E85-C497-48E7-BB67-5F1298B094E6}" srcOrd="3" destOrd="0" presId="urn:microsoft.com/office/officeart/2009/3/layout/IncreasingArrowsProcess"/>
    <dgm:cxn modelId="{C5363FB9-FD41-4357-9A13-6FAB97CFFF65}" type="presParOf" srcId="{24963595-504D-49DF-AA61-C82E0FFFAE54}" destId="{917EFB9E-5ABF-49BA-8DD3-C48F5C821AD2}" srcOrd="4" destOrd="0" presId="urn:microsoft.com/office/officeart/2009/3/layout/IncreasingArrowsProcess"/>
    <dgm:cxn modelId="{CBEFC54F-A02B-4915-8770-873C8886A4BD}" type="presParOf" srcId="{24963595-504D-49DF-AA61-C82E0FFFAE54}" destId="{7ECAAEC4-8AD6-4CD1-88E5-EF6775ADCED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A3BF2-DB1F-42CE-8912-A8D8402A0E4D}"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en-US"/>
        </a:p>
      </dgm:t>
    </dgm:pt>
    <dgm:pt modelId="{59828AFC-3BC1-40CC-B40B-A774CB65CE7B}">
      <dgm:prSet phldrT="[Text]"/>
      <dgm:spPr/>
      <dgm:t>
        <a:bodyPr/>
        <a:lstStyle/>
        <a:p>
          <a:r>
            <a:rPr lang="en-US" dirty="0"/>
            <a:t>Strategy</a:t>
          </a:r>
        </a:p>
      </dgm:t>
    </dgm:pt>
    <dgm:pt modelId="{DC56E00C-2E91-49B4-ADFA-61FE439F9393}" type="parTrans" cxnId="{E0036644-2A64-4E3F-B930-992810BE83D7}">
      <dgm:prSet/>
      <dgm:spPr/>
      <dgm:t>
        <a:bodyPr/>
        <a:lstStyle/>
        <a:p>
          <a:endParaRPr lang="en-US"/>
        </a:p>
      </dgm:t>
    </dgm:pt>
    <dgm:pt modelId="{AA983765-5BD3-4869-B991-CABA0B7E9863}" type="sibTrans" cxnId="{E0036644-2A64-4E3F-B930-992810BE83D7}">
      <dgm:prSet/>
      <dgm:spPr/>
      <dgm:t>
        <a:bodyPr/>
        <a:lstStyle/>
        <a:p>
          <a:endParaRPr lang="en-US"/>
        </a:p>
      </dgm:t>
    </dgm:pt>
    <dgm:pt modelId="{1E02FE47-0612-4145-95FC-ED141699B3AB}">
      <dgm:prSet phldrT="[Text]"/>
      <dgm:spPr/>
      <dgm:t>
        <a:bodyPr/>
        <a:lstStyle/>
        <a:p>
          <a:r>
            <a:rPr lang="en-US" dirty="0"/>
            <a:t>Processes</a:t>
          </a:r>
        </a:p>
      </dgm:t>
    </dgm:pt>
    <dgm:pt modelId="{5CDFC66B-9F20-4486-987B-16243C6B5E19}" type="parTrans" cxnId="{D981F6F3-AF4A-47A7-9644-1F8B3454AD15}">
      <dgm:prSet/>
      <dgm:spPr/>
      <dgm:t>
        <a:bodyPr/>
        <a:lstStyle/>
        <a:p>
          <a:endParaRPr lang="en-US"/>
        </a:p>
      </dgm:t>
    </dgm:pt>
    <dgm:pt modelId="{F7135CB9-397C-4BF8-9285-17444BEEF32B}" type="sibTrans" cxnId="{D981F6F3-AF4A-47A7-9644-1F8B3454AD15}">
      <dgm:prSet/>
      <dgm:spPr/>
      <dgm:t>
        <a:bodyPr/>
        <a:lstStyle/>
        <a:p>
          <a:endParaRPr lang="en-US"/>
        </a:p>
      </dgm:t>
    </dgm:pt>
    <dgm:pt modelId="{9686B1D6-13DA-4C78-BA3F-8AD88AF11C93}">
      <dgm:prSet phldrT="[Text]"/>
      <dgm:spPr/>
      <dgm:t>
        <a:bodyPr/>
        <a:lstStyle/>
        <a:p>
          <a:r>
            <a:rPr lang="en-US" dirty="0"/>
            <a:t>Procedures</a:t>
          </a:r>
        </a:p>
      </dgm:t>
    </dgm:pt>
    <dgm:pt modelId="{81D58BAE-F904-4B10-86F6-14F3824913A8}" type="parTrans" cxnId="{E9747673-D385-46B7-AABE-A3B09F8E9863}">
      <dgm:prSet/>
      <dgm:spPr/>
      <dgm:t>
        <a:bodyPr/>
        <a:lstStyle/>
        <a:p>
          <a:endParaRPr lang="en-US"/>
        </a:p>
      </dgm:t>
    </dgm:pt>
    <dgm:pt modelId="{606DF96F-E866-471A-98B5-5AF2E738CF41}" type="sibTrans" cxnId="{E9747673-D385-46B7-AABE-A3B09F8E9863}">
      <dgm:prSet/>
      <dgm:spPr/>
      <dgm:t>
        <a:bodyPr/>
        <a:lstStyle/>
        <a:p>
          <a:endParaRPr lang="en-US"/>
        </a:p>
      </dgm:t>
    </dgm:pt>
    <dgm:pt modelId="{0D689F0B-E29E-45C5-9A1E-9F52A6051EE7}">
      <dgm:prSet phldrT="[Text]" custT="1"/>
      <dgm:spPr/>
      <dgm:t>
        <a:bodyPr/>
        <a:lstStyle/>
        <a:p>
          <a:r>
            <a:rPr lang="en-US" sz="4400" dirty="0"/>
            <a:t>CRM</a:t>
          </a:r>
        </a:p>
      </dgm:t>
    </dgm:pt>
    <dgm:pt modelId="{EE2159C2-F696-4D3F-9621-F3B30CBF0EEB}" type="parTrans" cxnId="{44E9B2A0-5999-42D1-8BAB-CBE20B402FFF}">
      <dgm:prSet/>
      <dgm:spPr/>
      <dgm:t>
        <a:bodyPr/>
        <a:lstStyle/>
        <a:p>
          <a:endParaRPr lang="en-US"/>
        </a:p>
      </dgm:t>
    </dgm:pt>
    <dgm:pt modelId="{F86F8454-20DE-4653-B166-4B6F50FC27CA}" type="sibTrans" cxnId="{44E9B2A0-5999-42D1-8BAB-CBE20B402FFF}">
      <dgm:prSet/>
      <dgm:spPr/>
      <dgm:t>
        <a:bodyPr/>
        <a:lstStyle/>
        <a:p>
          <a:endParaRPr lang="en-US"/>
        </a:p>
      </dgm:t>
    </dgm:pt>
    <dgm:pt modelId="{5F4845CB-DABB-4E13-9866-05C654D23AA1}" type="pres">
      <dgm:prSet presAssocID="{C34A3BF2-DB1F-42CE-8912-A8D8402A0E4D}" presName="Name0" presStyleCnt="0">
        <dgm:presLayoutVars>
          <dgm:chMax val="4"/>
          <dgm:resizeHandles val="exact"/>
        </dgm:presLayoutVars>
      </dgm:prSet>
      <dgm:spPr/>
    </dgm:pt>
    <dgm:pt modelId="{ED0D82F9-AB71-4FDE-B91C-7AE8FCA2DFAE}" type="pres">
      <dgm:prSet presAssocID="{C34A3BF2-DB1F-42CE-8912-A8D8402A0E4D}" presName="ellipse" presStyleLbl="trBgShp" presStyleIdx="0" presStyleCnt="1"/>
      <dgm:spPr/>
    </dgm:pt>
    <dgm:pt modelId="{A6AA6A0D-0F97-4583-8852-63199E273B6B}" type="pres">
      <dgm:prSet presAssocID="{C34A3BF2-DB1F-42CE-8912-A8D8402A0E4D}" presName="arrow1" presStyleLbl="fgShp" presStyleIdx="0" presStyleCnt="1"/>
      <dgm:spPr/>
    </dgm:pt>
    <dgm:pt modelId="{1190628B-DBC7-4BC9-BFCD-A4DDE9D73176}" type="pres">
      <dgm:prSet presAssocID="{C34A3BF2-DB1F-42CE-8912-A8D8402A0E4D}" presName="rectangle" presStyleLbl="revTx" presStyleIdx="0" presStyleCnt="1">
        <dgm:presLayoutVars>
          <dgm:bulletEnabled val="1"/>
        </dgm:presLayoutVars>
      </dgm:prSet>
      <dgm:spPr/>
    </dgm:pt>
    <dgm:pt modelId="{283DAE41-7CBA-44D6-A13A-11614E646321}" type="pres">
      <dgm:prSet presAssocID="{1E02FE47-0612-4145-95FC-ED141699B3AB}" presName="item1" presStyleLbl="node1" presStyleIdx="0" presStyleCnt="3">
        <dgm:presLayoutVars>
          <dgm:bulletEnabled val="1"/>
        </dgm:presLayoutVars>
      </dgm:prSet>
      <dgm:spPr/>
    </dgm:pt>
    <dgm:pt modelId="{499A53B4-9680-4380-9D83-B6DADA2BFBEC}" type="pres">
      <dgm:prSet presAssocID="{9686B1D6-13DA-4C78-BA3F-8AD88AF11C93}" presName="item2" presStyleLbl="node1" presStyleIdx="1" presStyleCnt="3">
        <dgm:presLayoutVars>
          <dgm:bulletEnabled val="1"/>
        </dgm:presLayoutVars>
      </dgm:prSet>
      <dgm:spPr/>
    </dgm:pt>
    <dgm:pt modelId="{4B32CDB1-044D-4EE9-87B3-F944FB08DFEB}" type="pres">
      <dgm:prSet presAssocID="{0D689F0B-E29E-45C5-9A1E-9F52A6051EE7}" presName="item3" presStyleLbl="node1" presStyleIdx="2" presStyleCnt="3">
        <dgm:presLayoutVars>
          <dgm:bulletEnabled val="1"/>
        </dgm:presLayoutVars>
      </dgm:prSet>
      <dgm:spPr/>
    </dgm:pt>
    <dgm:pt modelId="{33F6890F-73CD-4815-B76D-C39180BC6A96}" type="pres">
      <dgm:prSet presAssocID="{C34A3BF2-DB1F-42CE-8912-A8D8402A0E4D}" presName="funnel" presStyleLbl="trAlignAcc1" presStyleIdx="0" presStyleCnt="1" custScaleX="115448" custScaleY="95314"/>
      <dgm:spPr/>
    </dgm:pt>
  </dgm:ptLst>
  <dgm:cxnLst>
    <dgm:cxn modelId="{A4777C1A-3008-40D5-8374-A8D9EF8E2DAB}" type="presOf" srcId="{1E02FE47-0612-4145-95FC-ED141699B3AB}" destId="{499A53B4-9680-4380-9D83-B6DADA2BFBEC}" srcOrd="0" destOrd="0" presId="urn:microsoft.com/office/officeart/2005/8/layout/funnel1"/>
    <dgm:cxn modelId="{E0036644-2A64-4E3F-B930-992810BE83D7}" srcId="{C34A3BF2-DB1F-42CE-8912-A8D8402A0E4D}" destId="{59828AFC-3BC1-40CC-B40B-A774CB65CE7B}" srcOrd="0" destOrd="0" parTransId="{DC56E00C-2E91-49B4-ADFA-61FE439F9393}" sibTransId="{AA983765-5BD3-4869-B991-CABA0B7E9863}"/>
    <dgm:cxn modelId="{E9747673-D385-46B7-AABE-A3B09F8E9863}" srcId="{C34A3BF2-DB1F-42CE-8912-A8D8402A0E4D}" destId="{9686B1D6-13DA-4C78-BA3F-8AD88AF11C93}" srcOrd="2" destOrd="0" parTransId="{81D58BAE-F904-4B10-86F6-14F3824913A8}" sibTransId="{606DF96F-E866-471A-98B5-5AF2E738CF41}"/>
    <dgm:cxn modelId="{0E78AD77-5F36-4079-924A-005ECD5DE563}" type="presOf" srcId="{9686B1D6-13DA-4C78-BA3F-8AD88AF11C93}" destId="{283DAE41-7CBA-44D6-A13A-11614E646321}" srcOrd="0" destOrd="0" presId="urn:microsoft.com/office/officeart/2005/8/layout/funnel1"/>
    <dgm:cxn modelId="{8C9F3786-A214-486E-BA34-AD70FA361598}" type="presOf" srcId="{59828AFC-3BC1-40CC-B40B-A774CB65CE7B}" destId="{4B32CDB1-044D-4EE9-87B3-F944FB08DFEB}" srcOrd="0" destOrd="0" presId="urn:microsoft.com/office/officeart/2005/8/layout/funnel1"/>
    <dgm:cxn modelId="{056CAB86-D4C1-4B05-BA45-96418AFE02DF}" type="presOf" srcId="{0D689F0B-E29E-45C5-9A1E-9F52A6051EE7}" destId="{1190628B-DBC7-4BC9-BFCD-A4DDE9D73176}" srcOrd="0" destOrd="0" presId="urn:microsoft.com/office/officeart/2005/8/layout/funnel1"/>
    <dgm:cxn modelId="{B960919F-5377-49AA-9A7A-56E21B427C40}" type="presOf" srcId="{C34A3BF2-DB1F-42CE-8912-A8D8402A0E4D}" destId="{5F4845CB-DABB-4E13-9866-05C654D23AA1}" srcOrd="0" destOrd="0" presId="urn:microsoft.com/office/officeart/2005/8/layout/funnel1"/>
    <dgm:cxn modelId="{44E9B2A0-5999-42D1-8BAB-CBE20B402FFF}" srcId="{C34A3BF2-DB1F-42CE-8912-A8D8402A0E4D}" destId="{0D689F0B-E29E-45C5-9A1E-9F52A6051EE7}" srcOrd="3" destOrd="0" parTransId="{EE2159C2-F696-4D3F-9621-F3B30CBF0EEB}" sibTransId="{F86F8454-20DE-4653-B166-4B6F50FC27CA}"/>
    <dgm:cxn modelId="{D981F6F3-AF4A-47A7-9644-1F8B3454AD15}" srcId="{C34A3BF2-DB1F-42CE-8912-A8D8402A0E4D}" destId="{1E02FE47-0612-4145-95FC-ED141699B3AB}" srcOrd="1" destOrd="0" parTransId="{5CDFC66B-9F20-4486-987B-16243C6B5E19}" sibTransId="{F7135CB9-397C-4BF8-9285-17444BEEF32B}"/>
    <dgm:cxn modelId="{198154D2-2863-41F6-B3BF-0B82D033A849}" type="presParOf" srcId="{5F4845CB-DABB-4E13-9866-05C654D23AA1}" destId="{ED0D82F9-AB71-4FDE-B91C-7AE8FCA2DFAE}" srcOrd="0" destOrd="0" presId="urn:microsoft.com/office/officeart/2005/8/layout/funnel1"/>
    <dgm:cxn modelId="{2CB95932-BF1F-4D22-A2A4-6DFD80F52B51}" type="presParOf" srcId="{5F4845CB-DABB-4E13-9866-05C654D23AA1}" destId="{A6AA6A0D-0F97-4583-8852-63199E273B6B}" srcOrd="1" destOrd="0" presId="urn:microsoft.com/office/officeart/2005/8/layout/funnel1"/>
    <dgm:cxn modelId="{60E72605-4AB2-441F-BB58-9D8EE4A8FC45}" type="presParOf" srcId="{5F4845CB-DABB-4E13-9866-05C654D23AA1}" destId="{1190628B-DBC7-4BC9-BFCD-A4DDE9D73176}" srcOrd="2" destOrd="0" presId="urn:microsoft.com/office/officeart/2005/8/layout/funnel1"/>
    <dgm:cxn modelId="{6D970715-5CE5-4CBA-99D0-430B7427780F}" type="presParOf" srcId="{5F4845CB-DABB-4E13-9866-05C654D23AA1}" destId="{283DAE41-7CBA-44D6-A13A-11614E646321}" srcOrd="3" destOrd="0" presId="urn:microsoft.com/office/officeart/2005/8/layout/funnel1"/>
    <dgm:cxn modelId="{8906B387-6F34-4996-BCAF-498A1BD91DAA}" type="presParOf" srcId="{5F4845CB-DABB-4E13-9866-05C654D23AA1}" destId="{499A53B4-9680-4380-9D83-B6DADA2BFBEC}" srcOrd="4" destOrd="0" presId="urn:microsoft.com/office/officeart/2005/8/layout/funnel1"/>
    <dgm:cxn modelId="{5A60DF56-72C9-49B6-960B-18401CE0DAE7}" type="presParOf" srcId="{5F4845CB-DABB-4E13-9866-05C654D23AA1}" destId="{4B32CDB1-044D-4EE9-87B3-F944FB08DFEB}" srcOrd="5" destOrd="0" presId="urn:microsoft.com/office/officeart/2005/8/layout/funnel1"/>
    <dgm:cxn modelId="{EE4D96AA-481D-4A20-8FB9-69E24E519592}" type="presParOf" srcId="{5F4845CB-DABB-4E13-9866-05C654D23AA1}" destId="{33F6890F-73CD-4815-B76D-C39180BC6A9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38C0D9-0067-44DE-8DF7-613F071980EA}"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E647651C-8056-4740-BF43-279355946B1C}">
      <dgm:prSet phldrT="[Text]"/>
      <dgm:spPr/>
      <dgm:t>
        <a:bodyPr/>
        <a:lstStyle/>
        <a:p>
          <a:r>
            <a:rPr lang="en-US" dirty="0"/>
            <a:t>Lead Generation</a:t>
          </a:r>
        </a:p>
      </dgm:t>
    </dgm:pt>
    <dgm:pt modelId="{AF7BBC39-45A4-48A6-A60C-EE60CF4EE10E}" type="parTrans" cxnId="{9BC5C1EA-59DB-4FAB-A661-007952887975}">
      <dgm:prSet/>
      <dgm:spPr/>
      <dgm:t>
        <a:bodyPr/>
        <a:lstStyle/>
        <a:p>
          <a:endParaRPr lang="en-US"/>
        </a:p>
      </dgm:t>
    </dgm:pt>
    <dgm:pt modelId="{6B19E1F1-3F7E-4CC8-A3D3-9CBB18F17CDC}" type="sibTrans" cxnId="{9BC5C1EA-59DB-4FAB-A661-007952887975}">
      <dgm:prSet/>
      <dgm:spPr/>
      <dgm:t>
        <a:bodyPr/>
        <a:lstStyle/>
        <a:p>
          <a:endParaRPr lang="en-US"/>
        </a:p>
      </dgm:t>
    </dgm:pt>
    <dgm:pt modelId="{416FCD5E-D54C-4FA1-8EBB-826CE7AA1772}">
      <dgm:prSet phldrT="[Text]"/>
      <dgm:spPr/>
      <dgm:t>
        <a:bodyPr/>
        <a:lstStyle/>
        <a:p>
          <a:r>
            <a:rPr lang="en-US" dirty="0"/>
            <a:t>Prospecting</a:t>
          </a:r>
        </a:p>
      </dgm:t>
    </dgm:pt>
    <dgm:pt modelId="{D18E5823-91A4-4F94-9E09-010A23DF36A5}" type="parTrans" cxnId="{B5C4C19A-9B7D-445C-8B79-E75DA39F28C5}">
      <dgm:prSet/>
      <dgm:spPr/>
      <dgm:t>
        <a:bodyPr/>
        <a:lstStyle/>
        <a:p>
          <a:endParaRPr lang="en-US"/>
        </a:p>
      </dgm:t>
    </dgm:pt>
    <dgm:pt modelId="{AF321F3F-3945-4FED-AEC4-8F94E664AF14}" type="sibTrans" cxnId="{B5C4C19A-9B7D-445C-8B79-E75DA39F28C5}">
      <dgm:prSet/>
      <dgm:spPr/>
      <dgm:t>
        <a:bodyPr/>
        <a:lstStyle/>
        <a:p>
          <a:endParaRPr lang="en-US"/>
        </a:p>
      </dgm:t>
    </dgm:pt>
    <dgm:pt modelId="{66D9F817-22DA-4C36-9D7F-EA93846BC5B8}">
      <dgm:prSet phldrT="[Text]"/>
      <dgm:spPr/>
      <dgm:t>
        <a:bodyPr/>
        <a:lstStyle/>
        <a:p>
          <a:r>
            <a:rPr lang="en-US" dirty="0"/>
            <a:t>Lead Nurturing</a:t>
          </a:r>
        </a:p>
      </dgm:t>
    </dgm:pt>
    <dgm:pt modelId="{585AE2AC-33EC-43B6-B97F-838EB1CD71EE}" type="parTrans" cxnId="{910AF93A-87A1-4021-8CAE-1D8233F16B93}">
      <dgm:prSet/>
      <dgm:spPr/>
      <dgm:t>
        <a:bodyPr/>
        <a:lstStyle/>
        <a:p>
          <a:endParaRPr lang="en-US"/>
        </a:p>
      </dgm:t>
    </dgm:pt>
    <dgm:pt modelId="{6FEB2F1E-E4BA-4D07-AF95-05B11F4DA8D2}" type="sibTrans" cxnId="{910AF93A-87A1-4021-8CAE-1D8233F16B93}">
      <dgm:prSet/>
      <dgm:spPr/>
      <dgm:t>
        <a:bodyPr/>
        <a:lstStyle/>
        <a:p>
          <a:endParaRPr lang="en-US"/>
        </a:p>
      </dgm:t>
    </dgm:pt>
    <dgm:pt modelId="{E5740D90-3FA1-470F-B19B-F7E72C47B401}">
      <dgm:prSet/>
      <dgm:spPr/>
      <dgm:t>
        <a:bodyPr/>
        <a:lstStyle/>
        <a:p>
          <a:r>
            <a:rPr lang="en-US" dirty="0"/>
            <a:t>Conversion</a:t>
          </a:r>
        </a:p>
      </dgm:t>
    </dgm:pt>
    <dgm:pt modelId="{A263578B-3E48-4CE1-9DA2-0D9BFF5BCAE7}" type="parTrans" cxnId="{86108BD7-B327-4CA9-A47B-6743F6AD32F7}">
      <dgm:prSet/>
      <dgm:spPr/>
      <dgm:t>
        <a:bodyPr/>
        <a:lstStyle/>
        <a:p>
          <a:endParaRPr lang="en-US"/>
        </a:p>
      </dgm:t>
    </dgm:pt>
    <dgm:pt modelId="{3A6A23CD-0252-4DB8-ADB8-715668D59A69}" type="sibTrans" cxnId="{86108BD7-B327-4CA9-A47B-6743F6AD32F7}">
      <dgm:prSet/>
      <dgm:spPr/>
      <dgm:t>
        <a:bodyPr/>
        <a:lstStyle/>
        <a:p>
          <a:endParaRPr lang="en-US"/>
        </a:p>
      </dgm:t>
    </dgm:pt>
    <dgm:pt modelId="{CAEB6FB3-C77D-41AA-AC46-ABB93AD5A662}">
      <dgm:prSet/>
      <dgm:spPr/>
      <dgm:t>
        <a:bodyPr/>
        <a:lstStyle/>
        <a:p>
          <a:r>
            <a:rPr lang="en-US" dirty="0"/>
            <a:t>After Sales Support</a:t>
          </a:r>
        </a:p>
      </dgm:t>
    </dgm:pt>
    <dgm:pt modelId="{532B1EA5-F1CB-4D54-A8E2-6F5C2DFB1F85}" type="parTrans" cxnId="{A79C0059-F8C9-4B31-907C-ECB2ADB2273E}">
      <dgm:prSet/>
      <dgm:spPr/>
      <dgm:t>
        <a:bodyPr/>
        <a:lstStyle/>
        <a:p>
          <a:endParaRPr lang="en-US"/>
        </a:p>
      </dgm:t>
    </dgm:pt>
    <dgm:pt modelId="{7DE1F3B2-0FDE-4C88-9746-0F12E951D47B}" type="sibTrans" cxnId="{A79C0059-F8C9-4B31-907C-ECB2ADB2273E}">
      <dgm:prSet/>
      <dgm:spPr/>
      <dgm:t>
        <a:bodyPr/>
        <a:lstStyle/>
        <a:p>
          <a:endParaRPr lang="en-US"/>
        </a:p>
      </dgm:t>
    </dgm:pt>
    <dgm:pt modelId="{C172218B-AF96-487C-8E9D-1A5088DAA624}">
      <dgm:prSet/>
      <dgm:spPr/>
      <dgm:t>
        <a:bodyPr/>
        <a:lstStyle/>
        <a:p>
          <a:r>
            <a:rPr lang="en-US" dirty="0"/>
            <a:t>Reengagement</a:t>
          </a:r>
        </a:p>
      </dgm:t>
    </dgm:pt>
    <dgm:pt modelId="{42EFA8B8-B36B-4EFB-AFD8-2FA18D355FAE}" type="parTrans" cxnId="{CB55B5D8-5982-4148-82C0-F694270A9BD1}">
      <dgm:prSet/>
      <dgm:spPr/>
      <dgm:t>
        <a:bodyPr/>
        <a:lstStyle/>
        <a:p>
          <a:endParaRPr lang="en-US"/>
        </a:p>
      </dgm:t>
    </dgm:pt>
    <dgm:pt modelId="{6956FB17-BF76-45C9-9245-4A77D199B075}" type="sibTrans" cxnId="{CB55B5D8-5982-4148-82C0-F694270A9BD1}">
      <dgm:prSet/>
      <dgm:spPr/>
      <dgm:t>
        <a:bodyPr/>
        <a:lstStyle/>
        <a:p>
          <a:endParaRPr lang="en-US"/>
        </a:p>
      </dgm:t>
    </dgm:pt>
    <dgm:pt modelId="{20A87DC6-3119-44D8-9CFB-693AD6C64A53}" type="pres">
      <dgm:prSet presAssocID="{D638C0D9-0067-44DE-8DF7-613F071980EA}" presName="rootnode" presStyleCnt="0">
        <dgm:presLayoutVars>
          <dgm:chMax/>
          <dgm:chPref/>
          <dgm:dir/>
          <dgm:animLvl val="lvl"/>
        </dgm:presLayoutVars>
      </dgm:prSet>
      <dgm:spPr/>
    </dgm:pt>
    <dgm:pt modelId="{F40C5DB8-C36C-49D8-B993-E687762EAB8B}" type="pres">
      <dgm:prSet presAssocID="{E647651C-8056-4740-BF43-279355946B1C}" presName="composite" presStyleCnt="0"/>
      <dgm:spPr/>
    </dgm:pt>
    <dgm:pt modelId="{3F10E053-23C7-416E-8255-0F86CD869E56}" type="pres">
      <dgm:prSet presAssocID="{E647651C-8056-4740-BF43-279355946B1C}" presName="bentUpArrow1" presStyleLbl="alignImgPlace1" presStyleIdx="0" presStyleCnt="5" custScaleX="73174"/>
      <dgm:spPr/>
    </dgm:pt>
    <dgm:pt modelId="{8DABFFEF-4BE6-49A9-9FC7-453A7A4C440A}" type="pres">
      <dgm:prSet presAssocID="{E647651C-8056-4740-BF43-279355946B1C}" presName="ParentText" presStyleLbl="node1" presStyleIdx="0" presStyleCnt="6" custScaleX="146286">
        <dgm:presLayoutVars>
          <dgm:chMax val="1"/>
          <dgm:chPref val="1"/>
          <dgm:bulletEnabled val="1"/>
        </dgm:presLayoutVars>
      </dgm:prSet>
      <dgm:spPr/>
    </dgm:pt>
    <dgm:pt modelId="{436F9E9E-7584-4BB9-9831-C481D9BBDDA2}" type="pres">
      <dgm:prSet presAssocID="{E647651C-8056-4740-BF43-279355946B1C}" presName="ChildText" presStyleLbl="revTx" presStyleIdx="0" presStyleCnt="5">
        <dgm:presLayoutVars>
          <dgm:chMax val="0"/>
          <dgm:chPref val="0"/>
          <dgm:bulletEnabled val="1"/>
        </dgm:presLayoutVars>
      </dgm:prSet>
      <dgm:spPr/>
    </dgm:pt>
    <dgm:pt modelId="{1B0CFA85-31F8-4AC6-BF38-58C58E37BB4E}" type="pres">
      <dgm:prSet presAssocID="{6B19E1F1-3F7E-4CC8-A3D3-9CBB18F17CDC}" presName="sibTrans" presStyleCnt="0"/>
      <dgm:spPr/>
    </dgm:pt>
    <dgm:pt modelId="{ED5EDDCC-E3E3-4828-80A6-042F584F8B86}" type="pres">
      <dgm:prSet presAssocID="{416FCD5E-D54C-4FA1-8EBB-826CE7AA1772}" presName="composite" presStyleCnt="0"/>
      <dgm:spPr/>
    </dgm:pt>
    <dgm:pt modelId="{29406E9C-DAC8-46B2-8211-6BDC781947E4}" type="pres">
      <dgm:prSet presAssocID="{416FCD5E-D54C-4FA1-8EBB-826CE7AA1772}" presName="bentUpArrow1" presStyleLbl="alignImgPlace1" presStyleIdx="1" presStyleCnt="5" custScaleX="73174"/>
      <dgm:spPr/>
    </dgm:pt>
    <dgm:pt modelId="{68024466-D4FE-4475-87D4-8CA618A1C1F2}" type="pres">
      <dgm:prSet presAssocID="{416FCD5E-D54C-4FA1-8EBB-826CE7AA1772}" presName="ParentText" presStyleLbl="node1" presStyleIdx="1" presStyleCnt="6" custScaleX="146286">
        <dgm:presLayoutVars>
          <dgm:chMax val="1"/>
          <dgm:chPref val="1"/>
          <dgm:bulletEnabled val="1"/>
        </dgm:presLayoutVars>
      </dgm:prSet>
      <dgm:spPr/>
    </dgm:pt>
    <dgm:pt modelId="{839B4BAA-6648-4DCF-9EF9-EAAB5AC9319F}" type="pres">
      <dgm:prSet presAssocID="{416FCD5E-D54C-4FA1-8EBB-826CE7AA1772}" presName="ChildText" presStyleLbl="revTx" presStyleIdx="1" presStyleCnt="5">
        <dgm:presLayoutVars>
          <dgm:chMax val="0"/>
          <dgm:chPref val="0"/>
          <dgm:bulletEnabled val="1"/>
        </dgm:presLayoutVars>
      </dgm:prSet>
      <dgm:spPr/>
    </dgm:pt>
    <dgm:pt modelId="{A659314C-9C01-4C9B-9AAE-0F0B06A4C0FA}" type="pres">
      <dgm:prSet presAssocID="{AF321F3F-3945-4FED-AEC4-8F94E664AF14}" presName="sibTrans" presStyleCnt="0"/>
      <dgm:spPr/>
    </dgm:pt>
    <dgm:pt modelId="{4C2CA330-206A-43F8-8242-0A73E5588291}" type="pres">
      <dgm:prSet presAssocID="{66D9F817-22DA-4C36-9D7F-EA93846BC5B8}" presName="composite" presStyleCnt="0"/>
      <dgm:spPr/>
    </dgm:pt>
    <dgm:pt modelId="{830A98A7-CC35-455E-ACEB-B3587F5AB2B4}" type="pres">
      <dgm:prSet presAssocID="{66D9F817-22DA-4C36-9D7F-EA93846BC5B8}" presName="bentUpArrow1" presStyleLbl="alignImgPlace1" presStyleIdx="2" presStyleCnt="5" custScaleX="73174"/>
      <dgm:spPr/>
    </dgm:pt>
    <dgm:pt modelId="{3A097A84-ABF3-45E5-9244-DA432FD992D8}" type="pres">
      <dgm:prSet presAssocID="{66D9F817-22DA-4C36-9D7F-EA93846BC5B8}" presName="ParentText" presStyleLbl="node1" presStyleIdx="2" presStyleCnt="6" custScaleX="146286">
        <dgm:presLayoutVars>
          <dgm:chMax val="1"/>
          <dgm:chPref val="1"/>
          <dgm:bulletEnabled val="1"/>
        </dgm:presLayoutVars>
      </dgm:prSet>
      <dgm:spPr/>
    </dgm:pt>
    <dgm:pt modelId="{836E8297-F9BC-418D-B7EC-AA85271879D9}" type="pres">
      <dgm:prSet presAssocID="{66D9F817-22DA-4C36-9D7F-EA93846BC5B8}" presName="ChildText" presStyleLbl="revTx" presStyleIdx="2" presStyleCnt="5">
        <dgm:presLayoutVars>
          <dgm:chMax val="0"/>
          <dgm:chPref val="0"/>
          <dgm:bulletEnabled val="1"/>
        </dgm:presLayoutVars>
      </dgm:prSet>
      <dgm:spPr/>
    </dgm:pt>
    <dgm:pt modelId="{C86E2612-DEB3-4224-AE73-A4B4A377F64D}" type="pres">
      <dgm:prSet presAssocID="{6FEB2F1E-E4BA-4D07-AF95-05B11F4DA8D2}" presName="sibTrans" presStyleCnt="0"/>
      <dgm:spPr/>
    </dgm:pt>
    <dgm:pt modelId="{4D003C70-20EE-4046-8D93-06778A8611D6}" type="pres">
      <dgm:prSet presAssocID="{E5740D90-3FA1-470F-B19B-F7E72C47B401}" presName="composite" presStyleCnt="0"/>
      <dgm:spPr/>
    </dgm:pt>
    <dgm:pt modelId="{8F3F2CA6-4A88-4EED-BC4D-D162FF7EB8A0}" type="pres">
      <dgm:prSet presAssocID="{E5740D90-3FA1-470F-B19B-F7E72C47B401}" presName="bentUpArrow1" presStyleLbl="alignImgPlace1" presStyleIdx="3" presStyleCnt="5" custScaleX="73174"/>
      <dgm:spPr/>
    </dgm:pt>
    <dgm:pt modelId="{7F3049E0-52AC-4775-A798-F186B7A3B6AD}" type="pres">
      <dgm:prSet presAssocID="{E5740D90-3FA1-470F-B19B-F7E72C47B401}" presName="ParentText" presStyleLbl="node1" presStyleIdx="3" presStyleCnt="6" custScaleX="146286">
        <dgm:presLayoutVars>
          <dgm:chMax val="1"/>
          <dgm:chPref val="1"/>
          <dgm:bulletEnabled val="1"/>
        </dgm:presLayoutVars>
      </dgm:prSet>
      <dgm:spPr/>
    </dgm:pt>
    <dgm:pt modelId="{01D9878E-708D-455D-87BB-570DF2BFA772}" type="pres">
      <dgm:prSet presAssocID="{E5740D90-3FA1-470F-B19B-F7E72C47B401}" presName="ChildText" presStyleLbl="revTx" presStyleIdx="3" presStyleCnt="5">
        <dgm:presLayoutVars>
          <dgm:chMax val="0"/>
          <dgm:chPref val="0"/>
          <dgm:bulletEnabled val="1"/>
        </dgm:presLayoutVars>
      </dgm:prSet>
      <dgm:spPr/>
    </dgm:pt>
    <dgm:pt modelId="{EE271213-62AC-43F6-A164-2553DF194BD4}" type="pres">
      <dgm:prSet presAssocID="{3A6A23CD-0252-4DB8-ADB8-715668D59A69}" presName="sibTrans" presStyleCnt="0"/>
      <dgm:spPr/>
    </dgm:pt>
    <dgm:pt modelId="{0C3B334D-CF94-436C-965C-72B482FD3AEF}" type="pres">
      <dgm:prSet presAssocID="{CAEB6FB3-C77D-41AA-AC46-ABB93AD5A662}" presName="composite" presStyleCnt="0"/>
      <dgm:spPr/>
    </dgm:pt>
    <dgm:pt modelId="{4A1D7EAA-7E6A-4809-8E89-EB4FDAE6FE26}" type="pres">
      <dgm:prSet presAssocID="{CAEB6FB3-C77D-41AA-AC46-ABB93AD5A662}" presName="bentUpArrow1" presStyleLbl="alignImgPlace1" presStyleIdx="4" presStyleCnt="5" custScaleX="73174"/>
      <dgm:spPr/>
    </dgm:pt>
    <dgm:pt modelId="{2515819E-490A-44AD-8912-7E08E12720E8}" type="pres">
      <dgm:prSet presAssocID="{CAEB6FB3-C77D-41AA-AC46-ABB93AD5A662}" presName="ParentText" presStyleLbl="node1" presStyleIdx="4" presStyleCnt="6" custScaleX="146286">
        <dgm:presLayoutVars>
          <dgm:chMax val="1"/>
          <dgm:chPref val="1"/>
          <dgm:bulletEnabled val="1"/>
        </dgm:presLayoutVars>
      </dgm:prSet>
      <dgm:spPr/>
    </dgm:pt>
    <dgm:pt modelId="{5801E7ED-16D2-4DA4-AB27-3878679194D8}" type="pres">
      <dgm:prSet presAssocID="{CAEB6FB3-C77D-41AA-AC46-ABB93AD5A662}" presName="ChildText" presStyleLbl="revTx" presStyleIdx="4" presStyleCnt="5">
        <dgm:presLayoutVars>
          <dgm:chMax val="0"/>
          <dgm:chPref val="0"/>
          <dgm:bulletEnabled val="1"/>
        </dgm:presLayoutVars>
      </dgm:prSet>
      <dgm:spPr/>
    </dgm:pt>
    <dgm:pt modelId="{6FFBDEBC-D630-44AB-B2B3-2C03F140C295}" type="pres">
      <dgm:prSet presAssocID="{7DE1F3B2-0FDE-4C88-9746-0F12E951D47B}" presName="sibTrans" presStyleCnt="0"/>
      <dgm:spPr/>
    </dgm:pt>
    <dgm:pt modelId="{56ADCF92-5BA8-4612-BEFA-C44E3A131756}" type="pres">
      <dgm:prSet presAssocID="{C172218B-AF96-487C-8E9D-1A5088DAA624}" presName="composite" presStyleCnt="0"/>
      <dgm:spPr/>
    </dgm:pt>
    <dgm:pt modelId="{5F75EFA0-2467-46EA-8522-0346EF9B1982}" type="pres">
      <dgm:prSet presAssocID="{C172218B-AF96-487C-8E9D-1A5088DAA624}" presName="ParentText" presStyleLbl="node1" presStyleIdx="5" presStyleCnt="6" custScaleX="146286">
        <dgm:presLayoutVars>
          <dgm:chMax val="1"/>
          <dgm:chPref val="1"/>
          <dgm:bulletEnabled val="1"/>
        </dgm:presLayoutVars>
      </dgm:prSet>
      <dgm:spPr/>
    </dgm:pt>
  </dgm:ptLst>
  <dgm:cxnLst>
    <dgm:cxn modelId="{910AF93A-87A1-4021-8CAE-1D8233F16B93}" srcId="{D638C0D9-0067-44DE-8DF7-613F071980EA}" destId="{66D9F817-22DA-4C36-9D7F-EA93846BC5B8}" srcOrd="2" destOrd="0" parTransId="{585AE2AC-33EC-43B6-B97F-838EB1CD71EE}" sibTransId="{6FEB2F1E-E4BA-4D07-AF95-05B11F4DA8D2}"/>
    <dgm:cxn modelId="{51CA8B3D-EE4C-4C07-AF5E-81896F95DCB2}" type="presOf" srcId="{CAEB6FB3-C77D-41AA-AC46-ABB93AD5A662}" destId="{2515819E-490A-44AD-8912-7E08E12720E8}" srcOrd="0" destOrd="0" presId="urn:microsoft.com/office/officeart/2005/8/layout/StepDownProcess"/>
    <dgm:cxn modelId="{CA715853-92B0-4FEA-9552-A297A7DEE496}" type="presOf" srcId="{D638C0D9-0067-44DE-8DF7-613F071980EA}" destId="{20A87DC6-3119-44D8-9CFB-693AD6C64A53}" srcOrd="0" destOrd="0" presId="urn:microsoft.com/office/officeart/2005/8/layout/StepDownProcess"/>
    <dgm:cxn modelId="{A79C0059-F8C9-4B31-907C-ECB2ADB2273E}" srcId="{D638C0D9-0067-44DE-8DF7-613F071980EA}" destId="{CAEB6FB3-C77D-41AA-AC46-ABB93AD5A662}" srcOrd="4" destOrd="0" parTransId="{532B1EA5-F1CB-4D54-A8E2-6F5C2DFB1F85}" sibTransId="{7DE1F3B2-0FDE-4C88-9746-0F12E951D47B}"/>
    <dgm:cxn modelId="{7C433C83-37A0-4F36-9B13-B41A7B8E8058}" type="presOf" srcId="{C172218B-AF96-487C-8E9D-1A5088DAA624}" destId="{5F75EFA0-2467-46EA-8522-0346EF9B1982}" srcOrd="0" destOrd="0" presId="urn:microsoft.com/office/officeart/2005/8/layout/StepDownProcess"/>
    <dgm:cxn modelId="{49AE988B-14A2-4D99-BCFA-41645F4452C2}" type="presOf" srcId="{E5740D90-3FA1-470F-B19B-F7E72C47B401}" destId="{7F3049E0-52AC-4775-A798-F186B7A3B6AD}" srcOrd="0" destOrd="0" presId="urn:microsoft.com/office/officeart/2005/8/layout/StepDownProcess"/>
    <dgm:cxn modelId="{B5C4C19A-9B7D-445C-8B79-E75DA39F28C5}" srcId="{D638C0D9-0067-44DE-8DF7-613F071980EA}" destId="{416FCD5E-D54C-4FA1-8EBB-826CE7AA1772}" srcOrd="1" destOrd="0" parTransId="{D18E5823-91A4-4F94-9E09-010A23DF36A5}" sibTransId="{AF321F3F-3945-4FED-AEC4-8F94E664AF14}"/>
    <dgm:cxn modelId="{B3F10AA7-F08D-4729-90A8-EEDA9B8887AB}" type="presOf" srcId="{E647651C-8056-4740-BF43-279355946B1C}" destId="{8DABFFEF-4BE6-49A9-9FC7-453A7A4C440A}" srcOrd="0" destOrd="0" presId="urn:microsoft.com/office/officeart/2005/8/layout/StepDownProcess"/>
    <dgm:cxn modelId="{6A1CA0B0-1CD7-42C4-811D-8FBC7E1502B3}" type="presOf" srcId="{66D9F817-22DA-4C36-9D7F-EA93846BC5B8}" destId="{3A097A84-ABF3-45E5-9244-DA432FD992D8}" srcOrd="0" destOrd="0" presId="urn:microsoft.com/office/officeart/2005/8/layout/StepDownProcess"/>
    <dgm:cxn modelId="{86108BD7-B327-4CA9-A47B-6743F6AD32F7}" srcId="{D638C0D9-0067-44DE-8DF7-613F071980EA}" destId="{E5740D90-3FA1-470F-B19B-F7E72C47B401}" srcOrd="3" destOrd="0" parTransId="{A263578B-3E48-4CE1-9DA2-0D9BFF5BCAE7}" sibTransId="{3A6A23CD-0252-4DB8-ADB8-715668D59A69}"/>
    <dgm:cxn modelId="{CB55B5D8-5982-4148-82C0-F694270A9BD1}" srcId="{D638C0D9-0067-44DE-8DF7-613F071980EA}" destId="{C172218B-AF96-487C-8E9D-1A5088DAA624}" srcOrd="5" destOrd="0" parTransId="{42EFA8B8-B36B-4EFB-AFD8-2FA18D355FAE}" sibTransId="{6956FB17-BF76-45C9-9245-4A77D199B075}"/>
    <dgm:cxn modelId="{9BC5C1EA-59DB-4FAB-A661-007952887975}" srcId="{D638C0D9-0067-44DE-8DF7-613F071980EA}" destId="{E647651C-8056-4740-BF43-279355946B1C}" srcOrd="0" destOrd="0" parTransId="{AF7BBC39-45A4-48A6-A60C-EE60CF4EE10E}" sibTransId="{6B19E1F1-3F7E-4CC8-A3D3-9CBB18F17CDC}"/>
    <dgm:cxn modelId="{663021FC-FBBF-4430-8B53-EA3718235659}" type="presOf" srcId="{416FCD5E-D54C-4FA1-8EBB-826CE7AA1772}" destId="{68024466-D4FE-4475-87D4-8CA618A1C1F2}" srcOrd="0" destOrd="0" presId="urn:microsoft.com/office/officeart/2005/8/layout/StepDownProcess"/>
    <dgm:cxn modelId="{59B9B2E6-6462-48DF-A24B-8DD6CD001482}" type="presParOf" srcId="{20A87DC6-3119-44D8-9CFB-693AD6C64A53}" destId="{F40C5DB8-C36C-49D8-B993-E687762EAB8B}" srcOrd="0" destOrd="0" presId="urn:microsoft.com/office/officeart/2005/8/layout/StepDownProcess"/>
    <dgm:cxn modelId="{E851B037-D1A5-463D-8363-940F33E56D8D}" type="presParOf" srcId="{F40C5DB8-C36C-49D8-B993-E687762EAB8B}" destId="{3F10E053-23C7-416E-8255-0F86CD869E56}" srcOrd="0" destOrd="0" presId="urn:microsoft.com/office/officeart/2005/8/layout/StepDownProcess"/>
    <dgm:cxn modelId="{472A7CBD-D350-4F0A-A9FB-4194DC00A7C4}" type="presParOf" srcId="{F40C5DB8-C36C-49D8-B993-E687762EAB8B}" destId="{8DABFFEF-4BE6-49A9-9FC7-453A7A4C440A}" srcOrd="1" destOrd="0" presId="urn:microsoft.com/office/officeart/2005/8/layout/StepDownProcess"/>
    <dgm:cxn modelId="{FC602821-6FE4-4CCB-9B72-AF9AD5AB548C}" type="presParOf" srcId="{F40C5DB8-C36C-49D8-B993-E687762EAB8B}" destId="{436F9E9E-7584-4BB9-9831-C481D9BBDDA2}" srcOrd="2" destOrd="0" presId="urn:microsoft.com/office/officeart/2005/8/layout/StepDownProcess"/>
    <dgm:cxn modelId="{33F1B921-BE9B-42AE-97B1-21D7C46BFF89}" type="presParOf" srcId="{20A87DC6-3119-44D8-9CFB-693AD6C64A53}" destId="{1B0CFA85-31F8-4AC6-BF38-58C58E37BB4E}" srcOrd="1" destOrd="0" presId="urn:microsoft.com/office/officeart/2005/8/layout/StepDownProcess"/>
    <dgm:cxn modelId="{9FA954F0-D1C6-4A9A-991F-C72F97C5D9CD}" type="presParOf" srcId="{20A87DC6-3119-44D8-9CFB-693AD6C64A53}" destId="{ED5EDDCC-E3E3-4828-80A6-042F584F8B86}" srcOrd="2" destOrd="0" presId="urn:microsoft.com/office/officeart/2005/8/layout/StepDownProcess"/>
    <dgm:cxn modelId="{C2F79CBF-B0F4-4E01-81C1-4850072CF916}" type="presParOf" srcId="{ED5EDDCC-E3E3-4828-80A6-042F584F8B86}" destId="{29406E9C-DAC8-46B2-8211-6BDC781947E4}" srcOrd="0" destOrd="0" presId="urn:microsoft.com/office/officeart/2005/8/layout/StepDownProcess"/>
    <dgm:cxn modelId="{78978542-9FC2-4C6D-8D26-DA727AB9ACF7}" type="presParOf" srcId="{ED5EDDCC-E3E3-4828-80A6-042F584F8B86}" destId="{68024466-D4FE-4475-87D4-8CA618A1C1F2}" srcOrd="1" destOrd="0" presId="urn:microsoft.com/office/officeart/2005/8/layout/StepDownProcess"/>
    <dgm:cxn modelId="{784D94D3-083C-411C-9E24-FAE900BD6AFC}" type="presParOf" srcId="{ED5EDDCC-E3E3-4828-80A6-042F584F8B86}" destId="{839B4BAA-6648-4DCF-9EF9-EAAB5AC9319F}" srcOrd="2" destOrd="0" presId="urn:microsoft.com/office/officeart/2005/8/layout/StepDownProcess"/>
    <dgm:cxn modelId="{529FA2D7-9E0D-4DAC-B715-8C243404B75E}" type="presParOf" srcId="{20A87DC6-3119-44D8-9CFB-693AD6C64A53}" destId="{A659314C-9C01-4C9B-9AAE-0F0B06A4C0FA}" srcOrd="3" destOrd="0" presId="urn:microsoft.com/office/officeart/2005/8/layout/StepDownProcess"/>
    <dgm:cxn modelId="{F6BF8FAD-2A90-4B07-81B4-67D3AFB19DD5}" type="presParOf" srcId="{20A87DC6-3119-44D8-9CFB-693AD6C64A53}" destId="{4C2CA330-206A-43F8-8242-0A73E5588291}" srcOrd="4" destOrd="0" presId="urn:microsoft.com/office/officeart/2005/8/layout/StepDownProcess"/>
    <dgm:cxn modelId="{1DABE29D-F981-48E5-B664-1CE5950FBAAA}" type="presParOf" srcId="{4C2CA330-206A-43F8-8242-0A73E5588291}" destId="{830A98A7-CC35-455E-ACEB-B3587F5AB2B4}" srcOrd="0" destOrd="0" presId="urn:microsoft.com/office/officeart/2005/8/layout/StepDownProcess"/>
    <dgm:cxn modelId="{E3E1D45B-F05D-43BA-9CE0-719ED515C2E7}" type="presParOf" srcId="{4C2CA330-206A-43F8-8242-0A73E5588291}" destId="{3A097A84-ABF3-45E5-9244-DA432FD992D8}" srcOrd="1" destOrd="0" presId="urn:microsoft.com/office/officeart/2005/8/layout/StepDownProcess"/>
    <dgm:cxn modelId="{2C57C0A4-A38F-4EBD-BBFC-51A2ED285536}" type="presParOf" srcId="{4C2CA330-206A-43F8-8242-0A73E5588291}" destId="{836E8297-F9BC-418D-B7EC-AA85271879D9}" srcOrd="2" destOrd="0" presId="urn:microsoft.com/office/officeart/2005/8/layout/StepDownProcess"/>
    <dgm:cxn modelId="{03198EF2-7502-496F-B357-84FB43F1224D}" type="presParOf" srcId="{20A87DC6-3119-44D8-9CFB-693AD6C64A53}" destId="{C86E2612-DEB3-4224-AE73-A4B4A377F64D}" srcOrd="5" destOrd="0" presId="urn:microsoft.com/office/officeart/2005/8/layout/StepDownProcess"/>
    <dgm:cxn modelId="{3C2BD141-89F9-42A2-AAE8-871F0459AE5C}" type="presParOf" srcId="{20A87DC6-3119-44D8-9CFB-693AD6C64A53}" destId="{4D003C70-20EE-4046-8D93-06778A8611D6}" srcOrd="6" destOrd="0" presId="urn:microsoft.com/office/officeart/2005/8/layout/StepDownProcess"/>
    <dgm:cxn modelId="{BB90B29C-F3E1-48B6-8DEE-6517D9C1257F}" type="presParOf" srcId="{4D003C70-20EE-4046-8D93-06778A8611D6}" destId="{8F3F2CA6-4A88-4EED-BC4D-D162FF7EB8A0}" srcOrd="0" destOrd="0" presId="urn:microsoft.com/office/officeart/2005/8/layout/StepDownProcess"/>
    <dgm:cxn modelId="{A876AC07-90CF-466B-9798-BAD22D035BCB}" type="presParOf" srcId="{4D003C70-20EE-4046-8D93-06778A8611D6}" destId="{7F3049E0-52AC-4775-A798-F186B7A3B6AD}" srcOrd="1" destOrd="0" presId="urn:microsoft.com/office/officeart/2005/8/layout/StepDownProcess"/>
    <dgm:cxn modelId="{698E4656-8037-4217-A298-5D81C6FF75D7}" type="presParOf" srcId="{4D003C70-20EE-4046-8D93-06778A8611D6}" destId="{01D9878E-708D-455D-87BB-570DF2BFA772}" srcOrd="2" destOrd="0" presId="urn:microsoft.com/office/officeart/2005/8/layout/StepDownProcess"/>
    <dgm:cxn modelId="{AA6740A5-5D2A-403B-8F0D-687EC77D99E1}" type="presParOf" srcId="{20A87DC6-3119-44D8-9CFB-693AD6C64A53}" destId="{EE271213-62AC-43F6-A164-2553DF194BD4}" srcOrd="7" destOrd="0" presId="urn:microsoft.com/office/officeart/2005/8/layout/StepDownProcess"/>
    <dgm:cxn modelId="{3017AA5D-781F-41EF-B7EC-FBCA78155DB4}" type="presParOf" srcId="{20A87DC6-3119-44D8-9CFB-693AD6C64A53}" destId="{0C3B334D-CF94-436C-965C-72B482FD3AEF}" srcOrd="8" destOrd="0" presId="urn:microsoft.com/office/officeart/2005/8/layout/StepDownProcess"/>
    <dgm:cxn modelId="{54FC2C8D-E32D-4DC9-800C-991F9888E391}" type="presParOf" srcId="{0C3B334D-CF94-436C-965C-72B482FD3AEF}" destId="{4A1D7EAA-7E6A-4809-8E89-EB4FDAE6FE26}" srcOrd="0" destOrd="0" presId="urn:microsoft.com/office/officeart/2005/8/layout/StepDownProcess"/>
    <dgm:cxn modelId="{341CD156-DE4D-41CB-899A-7E7F5E6846F5}" type="presParOf" srcId="{0C3B334D-CF94-436C-965C-72B482FD3AEF}" destId="{2515819E-490A-44AD-8912-7E08E12720E8}" srcOrd="1" destOrd="0" presId="urn:microsoft.com/office/officeart/2005/8/layout/StepDownProcess"/>
    <dgm:cxn modelId="{F207243E-A211-4325-AB82-5A3CD5209CC6}" type="presParOf" srcId="{0C3B334D-CF94-436C-965C-72B482FD3AEF}" destId="{5801E7ED-16D2-4DA4-AB27-3878679194D8}" srcOrd="2" destOrd="0" presId="urn:microsoft.com/office/officeart/2005/8/layout/StepDownProcess"/>
    <dgm:cxn modelId="{D93D29D9-FE8F-41D2-9A20-8CAA7EFBB3A5}" type="presParOf" srcId="{20A87DC6-3119-44D8-9CFB-693AD6C64A53}" destId="{6FFBDEBC-D630-44AB-B2B3-2C03F140C295}" srcOrd="9" destOrd="0" presId="urn:microsoft.com/office/officeart/2005/8/layout/StepDownProcess"/>
    <dgm:cxn modelId="{F7A9E75B-5811-4518-8C0D-AF50C86D0158}" type="presParOf" srcId="{20A87DC6-3119-44D8-9CFB-693AD6C64A53}" destId="{56ADCF92-5BA8-4612-BEFA-C44E3A131756}" srcOrd="10" destOrd="0" presId="urn:microsoft.com/office/officeart/2005/8/layout/StepDownProcess"/>
    <dgm:cxn modelId="{BCC1B4A7-0147-49FF-9ABE-D1453A4977AE}" type="presParOf" srcId="{56ADCF92-5BA8-4612-BEFA-C44E3A131756}" destId="{5F75EFA0-2467-46EA-8522-0346EF9B198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EB9B05-2A31-475D-8F13-0F4666FE7411}" type="doc">
      <dgm:prSet loTypeId="urn:microsoft.com/office/officeart/2005/8/layout/cycle8" loCatId="cycle" qsTypeId="urn:microsoft.com/office/officeart/2005/8/quickstyle/simple1" qsCatId="simple" csTypeId="urn:microsoft.com/office/officeart/2005/8/colors/accent2_2" csCatId="accent2" phldr="1"/>
      <dgm:spPr/>
    </dgm:pt>
    <dgm:pt modelId="{EAC4A87D-8195-40F3-8D7E-E6FEC2F58568}">
      <dgm:prSet phldrT="[Text]"/>
      <dgm:spPr/>
      <dgm:t>
        <a:bodyPr/>
        <a:lstStyle/>
        <a:p>
          <a:r>
            <a:rPr lang="en-US" dirty="0"/>
            <a:t>Collaboration</a:t>
          </a:r>
        </a:p>
      </dgm:t>
    </dgm:pt>
    <dgm:pt modelId="{85756B2B-8475-44DC-BBC0-BFC684F5D748}" type="parTrans" cxnId="{777BC68B-3635-4A73-B3A8-CC4A5689D46E}">
      <dgm:prSet/>
      <dgm:spPr/>
      <dgm:t>
        <a:bodyPr/>
        <a:lstStyle/>
        <a:p>
          <a:endParaRPr lang="en-US"/>
        </a:p>
      </dgm:t>
    </dgm:pt>
    <dgm:pt modelId="{15A23CE0-3BC8-447A-A1DA-D437478498E1}" type="sibTrans" cxnId="{777BC68B-3635-4A73-B3A8-CC4A5689D46E}">
      <dgm:prSet/>
      <dgm:spPr/>
      <dgm:t>
        <a:bodyPr/>
        <a:lstStyle/>
        <a:p>
          <a:endParaRPr lang="en-US"/>
        </a:p>
      </dgm:t>
    </dgm:pt>
    <dgm:pt modelId="{17D590BC-A148-4614-9DB6-433845C9F420}">
      <dgm:prSet phldrT="[Text]"/>
      <dgm:spPr/>
      <dgm:t>
        <a:bodyPr/>
        <a:lstStyle/>
        <a:p>
          <a:r>
            <a:rPr lang="en-US"/>
            <a:t>Efficiency</a:t>
          </a:r>
          <a:endParaRPr lang="en-US" dirty="0"/>
        </a:p>
      </dgm:t>
    </dgm:pt>
    <dgm:pt modelId="{83E9F673-A2DF-43E6-A75B-82720F337486}" type="parTrans" cxnId="{AAD1DB49-EF12-4983-81A7-ED5ECD0F9088}">
      <dgm:prSet/>
      <dgm:spPr/>
      <dgm:t>
        <a:bodyPr/>
        <a:lstStyle/>
        <a:p>
          <a:endParaRPr lang="en-US"/>
        </a:p>
      </dgm:t>
    </dgm:pt>
    <dgm:pt modelId="{31233ADF-83C6-4432-802E-FE011F26DEC7}" type="sibTrans" cxnId="{AAD1DB49-EF12-4983-81A7-ED5ECD0F9088}">
      <dgm:prSet/>
      <dgm:spPr/>
      <dgm:t>
        <a:bodyPr/>
        <a:lstStyle/>
        <a:p>
          <a:endParaRPr lang="en-US"/>
        </a:p>
      </dgm:t>
    </dgm:pt>
    <dgm:pt modelId="{3EC12D80-03FE-46C8-A23E-87AA78AD46EE}">
      <dgm:prSet phldrT="[Text]"/>
      <dgm:spPr/>
      <dgm:t>
        <a:bodyPr/>
        <a:lstStyle/>
        <a:p>
          <a:r>
            <a:rPr lang="en-US" dirty="0"/>
            <a:t>Data, Data, Data</a:t>
          </a:r>
        </a:p>
      </dgm:t>
    </dgm:pt>
    <dgm:pt modelId="{82BB38EB-DCF7-426F-B15B-C627B0CD3659}" type="parTrans" cxnId="{829A8CDB-8E26-433C-8B39-E452BAF3D854}">
      <dgm:prSet/>
      <dgm:spPr/>
      <dgm:t>
        <a:bodyPr/>
        <a:lstStyle/>
        <a:p>
          <a:endParaRPr lang="en-US"/>
        </a:p>
      </dgm:t>
    </dgm:pt>
    <dgm:pt modelId="{2A3E4CB3-5E6A-4DA7-BDEA-B2C70D12EE04}" type="sibTrans" cxnId="{829A8CDB-8E26-433C-8B39-E452BAF3D854}">
      <dgm:prSet/>
      <dgm:spPr/>
      <dgm:t>
        <a:bodyPr/>
        <a:lstStyle/>
        <a:p>
          <a:endParaRPr lang="en-US"/>
        </a:p>
      </dgm:t>
    </dgm:pt>
    <dgm:pt modelId="{9B29E5EB-A257-493F-8A79-7FAF1A6C264E}">
      <dgm:prSet phldrT="[Text]"/>
      <dgm:spPr/>
      <dgm:t>
        <a:bodyPr/>
        <a:lstStyle/>
        <a:p>
          <a:r>
            <a:rPr lang="en-US" dirty="0"/>
            <a:t>Accountability</a:t>
          </a:r>
        </a:p>
      </dgm:t>
    </dgm:pt>
    <dgm:pt modelId="{2E64034E-1251-4B6C-A87C-EB2698B45CE9}" type="parTrans" cxnId="{1293E6E9-5D66-4889-8D1A-81D588DF5F13}">
      <dgm:prSet/>
      <dgm:spPr/>
      <dgm:t>
        <a:bodyPr/>
        <a:lstStyle/>
        <a:p>
          <a:endParaRPr lang="en-US"/>
        </a:p>
      </dgm:t>
    </dgm:pt>
    <dgm:pt modelId="{ABA6AAD3-4372-4B6E-9C2C-99766D3AD82A}" type="sibTrans" cxnId="{1293E6E9-5D66-4889-8D1A-81D588DF5F13}">
      <dgm:prSet/>
      <dgm:spPr/>
      <dgm:t>
        <a:bodyPr/>
        <a:lstStyle/>
        <a:p>
          <a:endParaRPr lang="en-US"/>
        </a:p>
      </dgm:t>
    </dgm:pt>
    <dgm:pt modelId="{E48E071F-9B4E-48F2-8FC1-8A2B640C6EB9}">
      <dgm:prSet phldrT="[Text]"/>
      <dgm:spPr/>
      <dgm:t>
        <a:bodyPr/>
        <a:lstStyle/>
        <a:p>
          <a:r>
            <a:rPr lang="en-US" dirty="0"/>
            <a:t>Improved Customer Experience</a:t>
          </a:r>
        </a:p>
      </dgm:t>
    </dgm:pt>
    <dgm:pt modelId="{D0F87313-C636-46F6-B23A-A005C99BCE88}" type="parTrans" cxnId="{8965B71A-6F87-4400-BA65-1B230D667DE8}">
      <dgm:prSet/>
      <dgm:spPr/>
      <dgm:t>
        <a:bodyPr/>
        <a:lstStyle/>
        <a:p>
          <a:endParaRPr lang="en-US"/>
        </a:p>
      </dgm:t>
    </dgm:pt>
    <dgm:pt modelId="{F12A6A26-D191-4ACB-8E27-ABB6AFDA0768}" type="sibTrans" cxnId="{8965B71A-6F87-4400-BA65-1B230D667DE8}">
      <dgm:prSet/>
      <dgm:spPr/>
      <dgm:t>
        <a:bodyPr/>
        <a:lstStyle/>
        <a:p>
          <a:endParaRPr lang="en-US"/>
        </a:p>
      </dgm:t>
    </dgm:pt>
    <dgm:pt modelId="{3C3B4E02-899B-4BCA-8FA5-55EA0B3A5C26}" type="pres">
      <dgm:prSet presAssocID="{95EB9B05-2A31-475D-8F13-0F4666FE7411}" presName="compositeShape" presStyleCnt="0">
        <dgm:presLayoutVars>
          <dgm:chMax val="7"/>
          <dgm:dir/>
          <dgm:resizeHandles val="exact"/>
        </dgm:presLayoutVars>
      </dgm:prSet>
      <dgm:spPr/>
    </dgm:pt>
    <dgm:pt modelId="{26FDCF55-9AB4-4158-8EEC-A11CED4D005B}" type="pres">
      <dgm:prSet presAssocID="{95EB9B05-2A31-475D-8F13-0F4666FE7411}" presName="wedge1" presStyleLbl="node1" presStyleIdx="0" presStyleCnt="5"/>
      <dgm:spPr/>
    </dgm:pt>
    <dgm:pt modelId="{0E2A164E-8947-4809-BF52-9CF338551898}" type="pres">
      <dgm:prSet presAssocID="{95EB9B05-2A31-475D-8F13-0F4666FE7411}" presName="dummy1a" presStyleCnt="0"/>
      <dgm:spPr/>
    </dgm:pt>
    <dgm:pt modelId="{FB301D48-6CD3-4585-9FBC-BCA7207A04D8}" type="pres">
      <dgm:prSet presAssocID="{95EB9B05-2A31-475D-8F13-0F4666FE7411}" presName="dummy1b" presStyleCnt="0"/>
      <dgm:spPr/>
    </dgm:pt>
    <dgm:pt modelId="{858DC2B0-D9C5-4B24-808E-DCB1663FDBDB}" type="pres">
      <dgm:prSet presAssocID="{95EB9B05-2A31-475D-8F13-0F4666FE7411}" presName="wedge1Tx" presStyleLbl="node1" presStyleIdx="0" presStyleCnt="5">
        <dgm:presLayoutVars>
          <dgm:chMax val="0"/>
          <dgm:chPref val="0"/>
          <dgm:bulletEnabled val="1"/>
        </dgm:presLayoutVars>
      </dgm:prSet>
      <dgm:spPr/>
    </dgm:pt>
    <dgm:pt modelId="{444D5E52-75F4-4014-90E8-58068A2AC380}" type="pres">
      <dgm:prSet presAssocID="{95EB9B05-2A31-475D-8F13-0F4666FE7411}" presName="wedge2" presStyleLbl="node1" presStyleIdx="1" presStyleCnt="5"/>
      <dgm:spPr/>
    </dgm:pt>
    <dgm:pt modelId="{02BE3698-968D-4D3C-BDB4-1A0E49280CF6}" type="pres">
      <dgm:prSet presAssocID="{95EB9B05-2A31-475D-8F13-0F4666FE7411}" presName="dummy2a" presStyleCnt="0"/>
      <dgm:spPr/>
    </dgm:pt>
    <dgm:pt modelId="{5EE791AE-AD88-4711-ACEB-AC55D825CA5B}" type="pres">
      <dgm:prSet presAssocID="{95EB9B05-2A31-475D-8F13-0F4666FE7411}" presName="dummy2b" presStyleCnt="0"/>
      <dgm:spPr/>
    </dgm:pt>
    <dgm:pt modelId="{980CFAA9-D152-45A4-BC76-9E1570E59A6D}" type="pres">
      <dgm:prSet presAssocID="{95EB9B05-2A31-475D-8F13-0F4666FE7411}" presName="wedge2Tx" presStyleLbl="node1" presStyleIdx="1" presStyleCnt="5">
        <dgm:presLayoutVars>
          <dgm:chMax val="0"/>
          <dgm:chPref val="0"/>
          <dgm:bulletEnabled val="1"/>
        </dgm:presLayoutVars>
      </dgm:prSet>
      <dgm:spPr/>
    </dgm:pt>
    <dgm:pt modelId="{9B031E5E-FCE9-438B-86DD-FF8A0EA3504F}" type="pres">
      <dgm:prSet presAssocID="{95EB9B05-2A31-475D-8F13-0F4666FE7411}" presName="wedge3" presStyleLbl="node1" presStyleIdx="2" presStyleCnt="5"/>
      <dgm:spPr/>
    </dgm:pt>
    <dgm:pt modelId="{F75F1752-254B-45D5-953D-2DF9D03554CA}" type="pres">
      <dgm:prSet presAssocID="{95EB9B05-2A31-475D-8F13-0F4666FE7411}" presName="dummy3a" presStyleCnt="0"/>
      <dgm:spPr/>
    </dgm:pt>
    <dgm:pt modelId="{67079E9F-5668-40D9-B497-BAABCF9F3B5A}" type="pres">
      <dgm:prSet presAssocID="{95EB9B05-2A31-475D-8F13-0F4666FE7411}" presName="dummy3b" presStyleCnt="0"/>
      <dgm:spPr/>
    </dgm:pt>
    <dgm:pt modelId="{D33ED086-82B5-414B-9BB7-E582EC2A0046}" type="pres">
      <dgm:prSet presAssocID="{95EB9B05-2A31-475D-8F13-0F4666FE7411}" presName="wedge3Tx" presStyleLbl="node1" presStyleIdx="2" presStyleCnt="5">
        <dgm:presLayoutVars>
          <dgm:chMax val="0"/>
          <dgm:chPref val="0"/>
          <dgm:bulletEnabled val="1"/>
        </dgm:presLayoutVars>
      </dgm:prSet>
      <dgm:spPr/>
    </dgm:pt>
    <dgm:pt modelId="{1A9A0BE5-37E7-4FDC-948E-280FE2C53C92}" type="pres">
      <dgm:prSet presAssocID="{95EB9B05-2A31-475D-8F13-0F4666FE7411}" presName="wedge4" presStyleLbl="node1" presStyleIdx="3" presStyleCnt="5"/>
      <dgm:spPr/>
    </dgm:pt>
    <dgm:pt modelId="{A2AB5393-2815-435F-ACAF-0892752E3E3D}" type="pres">
      <dgm:prSet presAssocID="{95EB9B05-2A31-475D-8F13-0F4666FE7411}" presName="dummy4a" presStyleCnt="0"/>
      <dgm:spPr/>
    </dgm:pt>
    <dgm:pt modelId="{650A735A-A465-4CF1-B448-2C811A2A6FC5}" type="pres">
      <dgm:prSet presAssocID="{95EB9B05-2A31-475D-8F13-0F4666FE7411}" presName="dummy4b" presStyleCnt="0"/>
      <dgm:spPr/>
    </dgm:pt>
    <dgm:pt modelId="{D2D252DA-59A7-4DD8-B396-D84C89FD3CDE}" type="pres">
      <dgm:prSet presAssocID="{95EB9B05-2A31-475D-8F13-0F4666FE7411}" presName="wedge4Tx" presStyleLbl="node1" presStyleIdx="3" presStyleCnt="5">
        <dgm:presLayoutVars>
          <dgm:chMax val="0"/>
          <dgm:chPref val="0"/>
          <dgm:bulletEnabled val="1"/>
        </dgm:presLayoutVars>
      </dgm:prSet>
      <dgm:spPr/>
    </dgm:pt>
    <dgm:pt modelId="{3A490834-3C95-4650-B30E-4B2813973C0D}" type="pres">
      <dgm:prSet presAssocID="{95EB9B05-2A31-475D-8F13-0F4666FE7411}" presName="wedge5" presStyleLbl="node1" presStyleIdx="4" presStyleCnt="5"/>
      <dgm:spPr/>
    </dgm:pt>
    <dgm:pt modelId="{07993266-9A91-4FCA-B5C0-DDC0B9D4A026}" type="pres">
      <dgm:prSet presAssocID="{95EB9B05-2A31-475D-8F13-0F4666FE7411}" presName="dummy5a" presStyleCnt="0"/>
      <dgm:spPr/>
    </dgm:pt>
    <dgm:pt modelId="{DBD9C16A-4AF1-4A8C-938B-6669C2B88041}" type="pres">
      <dgm:prSet presAssocID="{95EB9B05-2A31-475D-8F13-0F4666FE7411}" presName="dummy5b" presStyleCnt="0"/>
      <dgm:spPr/>
    </dgm:pt>
    <dgm:pt modelId="{0C9297B3-C60D-475C-B2B7-F02D4443D674}" type="pres">
      <dgm:prSet presAssocID="{95EB9B05-2A31-475D-8F13-0F4666FE7411}" presName="wedge5Tx" presStyleLbl="node1" presStyleIdx="4" presStyleCnt="5">
        <dgm:presLayoutVars>
          <dgm:chMax val="0"/>
          <dgm:chPref val="0"/>
          <dgm:bulletEnabled val="1"/>
        </dgm:presLayoutVars>
      </dgm:prSet>
      <dgm:spPr/>
    </dgm:pt>
    <dgm:pt modelId="{312E7273-B6C2-46E8-A95C-5ED0029C8235}" type="pres">
      <dgm:prSet presAssocID="{15A23CE0-3BC8-447A-A1DA-D437478498E1}" presName="arrowWedge1" presStyleLbl="fgSibTrans2D1" presStyleIdx="0" presStyleCnt="5"/>
      <dgm:spPr/>
    </dgm:pt>
    <dgm:pt modelId="{ADC2E91F-82B6-4101-899E-3265654C9E1B}" type="pres">
      <dgm:prSet presAssocID="{31233ADF-83C6-4432-802E-FE011F26DEC7}" presName="arrowWedge2" presStyleLbl="fgSibTrans2D1" presStyleIdx="1" presStyleCnt="5"/>
      <dgm:spPr/>
    </dgm:pt>
    <dgm:pt modelId="{234673EC-3DE8-43E7-B112-CEB2D215CC4F}" type="pres">
      <dgm:prSet presAssocID="{2A3E4CB3-5E6A-4DA7-BDEA-B2C70D12EE04}" presName="arrowWedge3" presStyleLbl="fgSibTrans2D1" presStyleIdx="2" presStyleCnt="5"/>
      <dgm:spPr/>
    </dgm:pt>
    <dgm:pt modelId="{0432F4D0-B3C2-4D34-B5B2-65C4AB12517D}" type="pres">
      <dgm:prSet presAssocID="{ABA6AAD3-4372-4B6E-9C2C-99766D3AD82A}" presName="arrowWedge4" presStyleLbl="fgSibTrans2D1" presStyleIdx="3" presStyleCnt="5"/>
      <dgm:spPr/>
    </dgm:pt>
    <dgm:pt modelId="{C20E59F7-F569-46F5-B2D7-0787B0B8BE20}" type="pres">
      <dgm:prSet presAssocID="{F12A6A26-D191-4ACB-8E27-ABB6AFDA0768}" presName="arrowWedge5" presStyleLbl="fgSibTrans2D1" presStyleIdx="4" presStyleCnt="5"/>
      <dgm:spPr/>
    </dgm:pt>
  </dgm:ptLst>
  <dgm:cxnLst>
    <dgm:cxn modelId="{92C47E07-7DFC-4E01-9143-B5C124830889}" type="presOf" srcId="{95EB9B05-2A31-475D-8F13-0F4666FE7411}" destId="{3C3B4E02-899B-4BCA-8FA5-55EA0B3A5C26}" srcOrd="0" destOrd="0" presId="urn:microsoft.com/office/officeart/2005/8/layout/cycle8"/>
    <dgm:cxn modelId="{E4C3510A-B5C2-4373-9638-C83B0BAF4442}" type="presOf" srcId="{3EC12D80-03FE-46C8-A23E-87AA78AD46EE}" destId="{D33ED086-82B5-414B-9BB7-E582EC2A0046}" srcOrd="1" destOrd="0" presId="urn:microsoft.com/office/officeart/2005/8/layout/cycle8"/>
    <dgm:cxn modelId="{1A40E218-A5BE-4541-85EA-05CB4C9326D8}" type="presOf" srcId="{9B29E5EB-A257-493F-8A79-7FAF1A6C264E}" destId="{D2D252DA-59A7-4DD8-B396-D84C89FD3CDE}" srcOrd="1" destOrd="0" presId="urn:microsoft.com/office/officeart/2005/8/layout/cycle8"/>
    <dgm:cxn modelId="{8965B71A-6F87-4400-BA65-1B230D667DE8}" srcId="{95EB9B05-2A31-475D-8F13-0F4666FE7411}" destId="{E48E071F-9B4E-48F2-8FC1-8A2B640C6EB9}" srcOrd="4" destOrd="0" parTransId="{D0F87313-C636-46F6-B23A-A005C99BCE88}" sibTransId="{F12A6A26-D191-4ACB-8E27-ABB6AFDA0768}"/>
    <dgm:cxn modelId="{AAD1DB49-EF12-4983-81A7-ED5ECD0F9088}" srcId="{95EB9B05-2A31-475D-8F13-0F4666FE7411}" destId="{17D590BC-A148-4614-9DB6-433845C9F420}" srcOrd="1" destOrd="0" parTransId="{83E9F673-A2DF-43E6-A75B-82720F337486}" sibTransId="{31233ADF-83C6-4432-802E-FE011F26DEC7}"/>
    <dgm:cxn modelId="{1DC08B76-1F3B-4A3D-9F75-6C26D7309882}" type="presOf" srcId="{3EC12D80-03FE-46C8-A23E-87AA78AD46EE}" destId="{9B031E5E-FCE9-438B-86DD-FF8A0EA3504F}" srcOrd="0" destOrd="0" presId="urn:microsoft.com/office/officeart/2005/8/layout/cycle8"/>
    <dgm:cxn modelId="{922AA77A-CC1C-4E95-9CCA-EFE3CE82EA78}" type="presOf" srcId="{E48E071F-9B4E-48F2-8FC1-8A2B640C6EB9}" destId="{3A490834-3C95-4650-B30E-4B2813973C0D}" srcOrd="0" destOrd="0" presId="urn:microsoft.com/office/officeart/2005/8/layout/cycle8"/>
    <dgm:cxn modelId="{02D0D483-D234-4923-8940-697E6C508044}" type="presOf" srcId="{EAC4A87D-8195-40F3-8D7E-E6FEC2F58568}" destId="{26FDCF55-9AB4-4158-8EEC-A11CED4D005B}" srcOrd="0" destOrd="0" presId="urn:microsoft.com/office/officeart/2005/8/layout/cycle8"/>
    <dgm:cxn modelId="{7CF61084-020F-4D85-B10F-F711D37214D8}" type="presOf" srcId="{17D590BC-A148-4614-9DB6-433845C9F420}" destId="{980CFAA9-D152-45A4-BC76-9E1570E59A6D}" srcOrd="1" destOrd="0" presId="urn:microsoft.com/office/officeart/2005/8/layout/cycle8"/>
    <dgm:cxn modelId="{1C893D84-C15B-43B9-8390-452319927DA0}" type="presOf" srcId="{17D590BC-A148-4614-9DB6-433845C9F420}" destId="{444D5E52-75F4-4014-90E8-58068A2AC380}" srcOrd="0" destOrd="0" presId="urn:microsoft.com/office/officeart/2005/8/layout/cycle8"/>
    <dgm:cxn modelId="{777BC68B-3635-4A73-B3A8-CC4A5689D46E}" srcId="{95EB9B05-2A31-475D-8F13-0F4666FE7411}" destId="{EAC4A87D-8195-40F3-8D7E-E6FEC2F58568}" srcOrd="0" destOrd="0" parTransId="{85756B2B-8475-44DC-BBC0-BFC684F5D748}" sibTransId="{15A23CE0-3BC8-447A-A1DA-D437478498E1}"/>
    <dgm:cxn modelId="{24A0239D-889E-45CB-A15C-E55190EF5348}" type="presOf" srcId="{E48E071F-9B4E-48F2-8FC1-8A2B640C6EB9}" destId="{0C9297B3-C60D-475C-B2B7-F02D4443D674}" srcOrd="1" destOrd="0" presId="urn:microsoft.com/office/officeart/2005/8/layout/cycle8"/>
    <dgm:cxn modelId="{0D0DCBB5-9BD7-4026-8C82-3F833921BC40}" type="presOf" srcId="{EAC4A87D-8195-40F3-8D7E-E6FEC2F58568}" destId="{858DC2B0-D9C5-4B24-808E-DCB1663FDBDB}" srcOrd="1" destOrd="0" presId="urn:microsoft.com/office/officeart/2005/8/layout/cycle8"/>
    <dgm:cxn modelId="{829A8CDB-8E26-433C-8B39-E452BAF3D854}" srcId="{95EB9B05-2A31-475D-8F13-0F4666FE7411}" destId="{3EC12D80-03FE-46C8-A23E-87AA78AD46EE}" srcOrd="2" destOrd="0" parTransId="{82BB38EB-DCF7-426F-B15B-C627B0CD3659}" sibTransId="{2A3E4CB3-5E6A-4DA7-BDEA-B2C70D12EE04}"/>
    <dgm:cxn modelId="{9E8D68E1-1CF5-4C4F-BC27-9F6FE78DE1F0}" type="presOf" srcId="{9B29E5EB-A257-493F-8A79-7FAF1A6C264E}" destId="{1A9A0BE5-37E7-4FDC-948E-280FE2C53C92}" srcOrd="0" destOrd="0" presId="urn:microsoft.com/office/officeart/2005/8/layout/cycle8"/>
    <dgm:cxn modelId="{1293E6E9-5D66-4889-8D1A-81D588DF5F13}" srcId="{95EB9B05-2A31-475D-8F13-0F4666FE7411}" destId="{9B29E5EB-A257-493F-8A79-7FAF1A6C264E}" srcOrd="3" destOrd="0" parTransId="{2E64034E-1251-4B6C-A87C-EB2698B45CE9}" sibTransId="{ABA6AAD3-4372-4B6E-9C2C-99766D3AD82A}"/>
    <dgm:cxn modelId="{C5199A16-D55F-4A36-9145-E670E842577C}" type="presParOf" srcId="{3C3B4E02-899B-4BCA-8FA5-55EA0B3A5C26}" destId="{26FDCF55-9AB4-4158-8EEC-A11CED4D005B}" srcOrd="0" destOrd="0" presId="urn:microsoft.com/office/officeart/2005/8/layout/cycle8"/>
    <dgm:cxn modelId="{0D2DFB6D-2B51-4E57-9499-12B6B2F06545}" type="presParOf" srcId="{3C3B4E02-899B-4BCA-8FA5-55EA0B3A5C26}" destId="{0E2A164E-8947-4809-BF52-9CF338551898}" srcOrd="1" destOrd="0" presId="urn:microsoft.com/office/officeart/2005/8/layout/cycle8"/>
    <dgm:cxn modelId="{A970E64C-5042-4EC8-B6CE-B226F12B1C6F}" type="presParOf" srcId="{3C3B4E02-899B-4BCA-8FA5-55EA0B3A5C26}" destId="{FB301D48-6CD3-4585-9FBC-BCA7207A04D8}" srcOrd="2" destOrd="0" presId="urn:microsoft.com/office/officeart/2005/8/layout/cycle8"/>
    <dgm:cxn modelId="{0095800D-5E4C-45E8-9211-88A8798AAB58}" type="presParOf" srcId="{3C3B4E02-899B-4BCA-8FA5-55EA0B3A5C26}" destId="{858DC2B0-D9C5-4B24-808E-DCB1663FDBDB}" srcOrd="3" destOrd="0" presId="urn:microsoft.com/office/officeart/2005/8/layout/cycle8"/>
    <dgm:cxn modelId="{00F3E5A6-7A82-4002-95EE-5F5182C0449F}" type="presParOf" srcId="{3C3B4E02-899B-4BCA-8FA5-55EA0B3A5C26}" destId="{444D5E52-75F4-4014-90E8-58068A2AC380}" srcOrd="4" destOrd="0" presId="urn:microsoft.com/office/officeart/2005/8/layout/cycle8"/>
    <dgm:cxn modelId="{80D740A6-8509-43F9-997B-F9B76B927420}" type="presParOf" srcId="{3C3B4E02-899B-4BCA-8FA5-55EA0B3A5C26}" destId="{02BE3698-968D-4D3C-BDB4-1A0E49280CF6}" srcOrd="5" destOrd="0" presId="urn:microsoft.com/office/officeart/2005/8/layout/cycle8"/>
    <dgm:cxn modelId="{B4CC9DD8-76E8-4FD7-B365-9E9419FC5530}" type="presParOf" srcId="{3C3B4E02-899B-4BCA-8FA5-55EA0B3A5C26}" destId="{5EE791AE-AD88-4711-ACEB-AC55D825CA5B}" srcOrd="6" destOrd="0" presId="urn:microsoft.com/office/officeart/2005/8/layout/cycle8"/>
    <dgm:cxn modelId="{CB86AF40-0A44-404B-8BB1-0CE45F18EC1A}" type="presParOf" srcId="{3C3B4E02-899B-4BCA-8FA5-55EA0B3A5C26}" destId="{980CFAA9-D152-45A4-BC76-9E1570E59A6D}" srcOrd="7" destOrd="0" presId="urn:microsoft.com/office/officeart/2005/8/layout/cycle8"/>
    <dgm:cxn modelId="{2AD8BFF9-3BA2-4E62-AD18-EF528AF25219}" type="presParOf" srcId="{3C3B4E02-899B-4BCA-8FA5-55EA0B3A5C26}" destId="{9B031E5E-FCE9-438B-86DD-FF8A0EA3504F}" srcOrd="8" destOrd="0" presId="urn:microsoft.com/office/officeart/2005/8/layout/cycle8"/>
    <dgm:cxn modelId="{54C9C867-DC3C-418F-A7E7-1549311900CE}" type="presParOf" srcId="{3C3B4E02-899B-4BCA-8FA5-55EA0B3A5C26}" destId="{F75F1752-254B-45D5-953D-2DF9D03554CA}" srcOrd="9" destOrd="0" presId="urn:microsoft.com/office/officeart/2005/8/layout/cycle8"/>
    <dgm:cxn modelId="{D5234270-F3E9-4D77-8140-E9E1EEC06497}" type="presParOf" srcId="{3C3B4E02-899B-4BCA-8FA5-55EA0B3A5C26}" destId="{67079E9F-5668-40D9-B497-BAABCF9F3B5A}" srcOrd="10" destOrd="0" presId="urn:microsoft.com/office/officeart/2005/8/layout/cycle8"/>
    <dgm:cxn modelId="{41B7FD48-518D-452F-954A-905A9D6C54A2}" type="presParOf" srcId="{3C3B4E02-899B-4BCA-8FA5-55EA0B3A5C26}" destId="{D33ED086-82B5-414B-9BB7-E582EC2A0046}" srcOrd="11" destOrd="0" presId="urn:microsoft.com/office/officeart/2005/8/layout/cycle8"/>
    <dgm:cxn modelId="{61AC8360-7A7B-42D4-85B1-CA01D641ACF9}" type="presParOf" srcId="{3C3B4E02-899B-4BCA-8FA5-55EA0B3A5C26}" destId="{1A9A0BE5-37E7-4FDC-948E-280FE2C53C92}" srcOrd="12" destOrd="0" presId="urn:microsoft.com/office/officeart/2005/8/layout/cycle8"/>
    <dgm:cxn modelId="{677C7ADA-CC8F-47EC-BE35-643BDF49442C}" type="presParOf" srcId="{3C3B4E02-899B-4BCA-8FA5-55EA0B3A5C26}" destId="{A2AB5393-2815-435F-ACAF-0892752E3E3D}" srcOrd="13" destOrd="0" presId="urn:microsoft.com/office/officeart/2005/8/layout/cycle8"/>
    <dgm:cxn modelId="{BB0A7905-2846-4836-889F-DF0FAF37D39F}" type="presParOf" srcId="{3C3B4E02-899B-4BCA-8FA5-55EA0B3A5C26}" destId="{650A735A-A465-4CF1-B448-2C811A2A6FC5}" srcOrd="14" destOrd="0" presId="urn:microsoft.com/office/officeart/2005/8/layout/cycle8"/>
    <dgm:cxn modelId="{9642702E-51C8-4CD2-8DCC-1837B9899D3B}" type="presParOf" srcId="{3C3B4E02-899B-4BCA-8FA5-55EA0B3A5C26}" destId="{D2D252DA-59A7-4DD8-B396-D84C89FD3CDE}" srcOrd="15" destOrd="0" presId="urn:microsoft.com/office/officeart/2005/8/layout/cycle8"/>
    <dgm:cxn modelId="{6E973DD9-9D3D-426B-9AAA-06FA8704713A}" type="presParOf" srcId="{3C3B4E02-899B-4BCA-8FA5-55EA0B3A5C26}" destId="{3A490834-3C95-4650-B30E-4B2813973C0D}" srcOrd="16" destOrd="0" presId="urn:microsoft.com/office/officeart/2005/8/layout/cycle8"/>
    <dgm:cxn modelId="{90BF1334-AED6-40B8-9FCE-7FD815EB9A06}" type="presParOf" srcId="{3C3B4E02-899B-4BCA-8FA5-55EA0B3A5C26}" destId="{07993266-9A91-4FCA-B5C0-DDC0B9D4A026}" srcOrd="17" destOrd="0" presId="urn:microsoft.com/office/officeart/2005/8/layout/cycle8"/>
    <dgm:cxn modelId="{102A3026-1FA4-44C0-8E5F-9EABB3554CF3}" type="presParOf" srcId="{3C3B4E02-899B-4BCA-8FA5-55EA0B3A5C26}" destId="{DBD9C16A-4AF1-4A8C-938B-6669C2B88041}" srcOrd="18" destOrd="0" presId="urn:microsoft.com/office/officeart/2005/8/layout/cycle8"/>
    <dgm:cxn modelId="{3A1B42C3-BD18-4F54-95A9-D6773B03C4E0}" type="presParOf" srcId="{3C3B4E02-899B-4BCA-8FA5-55EA0B3A5C26}" destId="{0C9297B3-C60D-475C-B2B7-F02D4443D674}" srcOrd="19" destOrd="0" presId="urn:microsoft.com/office/officeart/2005/8/layout/cycle8"/>
    <dgm:cxn modelId="{B953DDEC-1875-4B28-BF8C-219390008044}" type="presParOf" srcId="{3C3B4E02-899B-4BCA-8FA5-55EA0B3A5C26}" destId="{312E7273-B6C2-46E8-A95C-5ED0029C8235}" srcOrd="20" destOrd="0" presId="urn:microsoft.com/office/officeart/2005/8/layout/cycle8"/>
    <dgm:cxn modelId="{4DA987A6-B3E2-4BAF-8458-0B0FDF69B41E}" type="presParOf" srcId="{3C3B4E02-899B-4BCA-8FA5-55EA0B3A5C26}" destId="{ADC2E91F-82B6-4101-899E-3265654C9E1B}" srcOrd="21" destOrd="0" presId="urn:microsoft.com/office/officeart/2005/8/layout/cycle8"/>
    <dgm:cxn modelId="{1A105DBF-6A87-4EE7-8DA4-103D41C36A24}" type="presParOf" srcId="{3C3B4E02-899B-4BCA-8FA5-55EA0B3A5C26}" destId="{234673EC-3DE8-43E7-B112-CEB2D215CC4F}" srcOrd="22" destOrd="0" presId="urn:microsoft.com/office/officeart/2005/8/layout/cycle8"/>
    <dgm:cxn modelId="{D4C6AAEA-9BB8-4838-AB89-BA06F02E4F00}" type="presParOf" srcId="{3C3B4E02-899B-4BCA-8FA5-55EA0B3A5C26}" destId="{0432F4D0-B3C2-4D34-B5B2-65C4AB12517D}" srcOrd="23" destOrd="0" presId="urn:microsoft.com/office/officeart/2005/8/layout/cycle8"/>
    <dgm:cxn modelId="{B25EEC9A-77C7-4C8C-AD8D-CDF35456EE4A}" type="presParOf" srcId="{3C3B4E02-899B-4BCA-8FA5-55EA0B3A5C26}" destId="{C20E59F7-F569-46F5-B2D7-0787B0B8BE20}"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4DCA8E-99BA-461D-86D9-35559FF29FDC}"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03567C62-6670-424F-B381-93C68F055C9F}">
      <dgm:prSet phldrT="[Text]"/>
      <dgm:spPr/>
      <dgm:t>
        <a:bodyPr/>
        <a:lstStyle/>
        <a:p>
          <a:r>
            <a:rPr lang="en-US" dirty="0"/>
            <a:t>CRM – Focus on the Customer</a:t>
          </a:r>
        </a:p>
      </dgm:t>
    </dgm:pt>
    <dgm:pt modelId="{2B1E9542-B336-4A7F-9DF0-C5C5A0B994C2}" type="parTrans" cxnId="{103CFC1D-A0E2-4150-8141-1F45AE2E2F35}">
      <dgm:prSet/>
      <dgm:spPr/>
      <dgm:t>
        <a:bodyPr/>
        <a:lstStyle/>
        <a:p>
          <a:endParaRPr lang="en-US"/>
        </a:p>
      </dgm:t>
    </dgm:pt>
    <dgm:pt modelId="{F54CDF8E-68F0-42A8-B26E-0F2E5BB94C02}" type="sibTrans" cxnId="{103CFC1D-A0E2-4150-8141-1F45AE2E2F35}">
      <dgm:prSet/>
      <dgm:spPr/>
      <dgm:t>
        <a:bodyPr/>
        <a:lstStyle/>
        <a:p>
          <a:endParaRPr lang="en-US"/>
        </a:p>
      </dgm:t>
    </dgm:pt>
    <dgm:pt modelId="{00F44C38-DF9A-46A9-BF0C-1DFFFFDCF5D8}">
      <dgm:prSet phldrT="[Text]"/>
      <dgm:spPr/>
      <dgm:t>
        <a:bodyPr/>
        <a:lstStyle/>
        <a:p>
          <a:r>
            <a:rPr lang="en-US" dirty="0"/>
            <a:t>Record &amp; store customer interactions </a:t>
          </a:r>
        </a:p>
      </dgm:t>
    </dgm:pt>
    <dgm:pt modelId="{564F4BFF-E651-4B27-A337-99AA98391B4A}" type="parTrans" cxnId="{EB1830C8-8307-4C69-8C40-57B5A1042354}">
      <dgm:prSet/>
      <dgm:spPr/>
      <dgm:t>
        <a:bodyPr/>
        <a:lstStyle/>
        <a:p>
          <a:endParaRPr lang="en-US"/>
        </a:p>
      </dgm:t>
    </dgm:pt>
    <dgm:pt modelId="{3DB6674D-82BF-462D-B682-E48A97598BB8}" type="sibTrans" cxnId="{EB1830C8-8307-4C69-8C40-57B5A1042354}">
      <dgm:prSet/>
      <dgm:spPr/>
      <dgm:t>
        <a:bodyPr/>
        <a:lstStyle/>
        <a:p>
          <a:endParaRPr lang="en-US"/>
        </a:p>
      </dgm:t>
    </dgm:pt>
    <dgm:pt modelId="{40B9E34C-578D-4544-A2FA-103A1E1CAF5A}">
      <dgm:prSet phldrT="[Text]"/>
      <dgm:spPr/>
      <dgm:t>
        <a:bodyPr/>
        <a:lstStyle/>
        <a:p>
          <a:r>
            <a:rPr lang="en-US" dirty="0"/>
            <a:t>ERP – Focus on the Business</a:t>
          </a:r>
        </a:p>
      </dgm:t>
    </dgm:pt>
    <dgm:pt modelId="{D362B202-9451-4CD7-AC10-A659696B3966}" type="parTrans" cxnId="{69B7211E-D9D1-4B37-821E-E95C5C15B475}">
      <dgm:prSet/>
      <dgm:spPr/>
      <dgm:t>
        <a:bodyPr/>
        <a:lstStyle/>
        <a:p>
          <a:endParaRPr lang="en-US"/>
        </a:p>
      </dgm:t>
    </dgm:pt>
    <dgm:pt modelId="{4E0AC739-CB77-4760-BB57-AC3B5E9DEF4B}" type="sibTrans" cxnId="{69B7211E-D9D1-4B37-821E-E95C5C15B475}">
      <dgm:prSet/>
      <dgm:spPr/>
      <dgm:t>
        <a:bodyPr/>
        <a:lstStyle/>
        <a:p>
          <a:endParaRPr lang="en-US"/>
        </a:p>
      </dgm:t>
    </dgm:pt>
    <dgm:pt modelId="{FD826366-E7D5-47C4-9C70-E9D11ACBAD33}">
      <dgm:prSet phldrT="[Text]"/>
      <dgm:spPr/>
      <dgm:t>
        <a:bodyPr/>
        <a:lstStyle/>
        <a:p>
          <a:r>
            <a:rPr lang="en-US" dirty="0"/>
            <a:t>Streamlining the sharing of information across departments</a:t>
          </a:r>
        </a:p>
      </dgm:t>
    </dgm:pt>
    <dgm:pt modelId="{7CF82A22-9468-40A6-9C83-34A130723760}" type="parTrans" cxnId="{C7ADBD17-2E6C-45A5-881C-14BB73476C98}">
      <dgm:prSet/>
      <dgm:spPr/>
      <dgm:t>
        <a:bodyPr/>
        <a:lstStyle/>
        <a:p>
          <a:endParaRPr lang="en-US"/>
        </a:p>
      </dgm:t>
    </dgm:pt>
    <dgm:pt modelId="{B3F88307-2F24-4A00-8E2A-0057649B4232}" type="sibTrans" cxnId="{C7ADBD17-2E6C-45A5-881C-14BB73476C98}">
      <dgm:prSet/>
      <dgm:spPr/>
      <dgm:t>
        <a:bodyPr/>
        <a:lstStyle/>
        <a:p>
          <a:endParaRPr lang="en-US"/>
        </a:p>
      </dgm:t>
    </dgm:pt>
    <dgm:pt modelId="{4A17FF94-ED96-4511-97CB-BDBD0FE6391E}" type="pres">
      <dgm:prSet presAssocID="{E54DCA8E-99BA-461D-86D9-35559FF29FDC}" presName="Name0" presStyleCnt="0">
        <dgm:presLayoutVars>
          <dgm:chMax val="2"/>
          <dgm:dir/>
          <dgm:animOne val="branch"/>
          <dgm:animLvl val="lvl"/>
          <dgm:resizeHandles val="exact"/>
        </dgm:presLayoutVars>
      </dgm:prSet>
      <dgm:spPr/>
    </dgm:pt>
    <dgm:pt modelId="{CBF9951A-16D8-4952-A51C-B9F12EEA5C1E}" type="pres">
      <dgm:prSet presAssocID="{E54DCA8E-99BA-461D-86D9-35559FF29FDC}" presName="Background" presStyleLbl="node1" presStyleIdx="0" presStyleCnt="1" custLinFactNeighborX="-1250" custLinFactNeighborY="-1137"/>
      <dgm:spPr/>
    </dgm:pt>
    <dgm:pt modelId="{E6E66C7B-A8F9-4D54-8AE3-2F6D606994F6}" type="pres">
      <dgm:prSet presAssocID="{E54DCA8E-99BA-461D-86D9-35559FF29FDC}" presName="Divider" presStyleLbl="callout" presStyleIdx="0" presStyleCnt="1"/>
      <dgm:spPr/>
    </dgm:pt>
    <dgm:pt modelId="{751A760F-7BDC-44F7-B2D9-777F30905350}" type="pres">
      <dgm:prSet presAssocID="{E54DCA8E-99BA-461D-86D9-35559FF29FDC}" presName="ChildText1" presStyleLbl="revTx" presStyleIdx="0" presStyleCnt="0">
        <dgm:presLayoutVars>
          <dgm:chMax val="0"/>
          <dgm:chPref val="0"/>
          <dgm:bulletEnabled val="1"/>
        </dgm:presLayoutVars>
      </dgm:prSet>
      <dgm:spPr/>
    </dgm:pt>
    <dgm:pt modelId="{A95D8C8E-B1AE-4B06-8820-696F311C7733}" type="pres">
      <dgm:prSet presAssocID="{E54DCA8E-99BA-461D-86D9-35559FF29FDC}" presName="ChildText2" presStyleLbl="revTx" presStyleIdx="0" presStyleCnt="0">
        <dgm:presLayoutVars>
          <dgm:chMax val="0"/>
          <dgm:chPref val="0"/>
          <dgm:bulletEnabled val="1"/>
        </dgm:presLayoutVars>
      </dgm:prSet>
      <dgm:spPr/>
    </dgm:pt>
    <dgm:pt modelId="{9AB564B9-A770-4397-A78D-33BE35C03355}" type="pres">
      <dgm:prSet presAssocID="{E54DCA8E-99BA-461D-86D9-35559FF29FDC}" presName="ParentText1" presStyleLbl="revTx" presStyleIdx="0" presStyleCnt="0">
        <dgm:presLayoutVars>
          <dgm:chMax val="1"/>
          <dgm:chPref val="1"/>
        </dgm:presLayoutVars>
      </dgm:prSet>
      <dgm:spPr/>
    </dgm:pt>
    <dgm:pt modelId="{0E80FB08-0D9E-407E-8602-031CC241C2DE}" type="pres">
      <dgm:prSet presAssocID="{E54DCA8E-99BA-461D-86D9-35559FF29FDC}" presName="ParentShape1" presStyleLbl="alignImgPlace1" presStyleIdx="0" presStyleCnt="2">
        <dgm:presLayoutVars/>
      </dgm:prSet>
      <dgm:spPr/>
    </dgm:pt>
    <dgm:pt modelId="{91C96725-00CB-4189-ABCB-6DA4DBD2334C}" type="pres">
      <dgm:prSet presAssocID="{E54DCA8E-99BA-461D-86D9-35559FF29FDC}" presName="ParentText2" presStyleLbl="revTx" presStyleIdx="0" presStyleCnt="0">
        <dgm:presLayoutVars>
          <dgm:chMax val="1"/>
          <dgm:chPref val="1"/>
        </dgm:presLayoutVars>
      </dgm:prSet>
      <dgm:spPr/>
    </dgm:pt>
    <dgm:pt modelId="{B88DD57E-EE76-42FE-BA7D-5D4EE9330B04}" type="pres">
      <dgm:prSet presAssocID="{E54DCA8E-99BA-461D-86D9-35559FF29FDC}" presName="ParentShape2" presStyleLbl="alignImgPlace1" presStyleIdx="1" presStyleCnt="2">
        <dgm:presLayoutVars/>
      </dgm:prSet>
      <dgm:spPr/>
    </dgm:pt>
  </dgm:ptLst>
  <dgm:cxnLst>
    <dgm:cxn modelId="{ED51650D-D6EA-4F5D-873F-AD8AB75047B9}" type="presOf" srcId="{40B9E34C-578D-4544-A2FA-103A1E1CAF5A}" destId="{91C96725-00CB-4189-ABCB-6DA4DBD2334C}" srcOrd="0" destOrd="0" presId="urn:microsoft.com/office/officeart/2009/3/layout/OpposingIdeas"/>
    <dgm:cxn modelId="{C7ADBD17-2E6C-45A5-881C-14BB73476C98}" srcId="{40B9E34C-578D-4544-A2FA-103A1E1CAF5A}" destId="{FD826366-E7D5-47C4-9C70-E9D11ACBAD33}" srcOrd="0" destOrd="0" parTransId="{7CF82A22-9468-40A6-9C83-34A130723760}" sibTransId="{B3F88307-2F24-4A00-8E2A-0057649B4232}"/>
    <dgm:cxn modelId="{103CFC1D-A0E2-4150-8141-1F45AE2E2F35}" srcId="{E54DCA8E-99BA-461D-86D9-35559FF29FDC}" destId="{03567C62-6670-424F-B381-93C68F055C9F}" srcOrd="0" destOrd="0" parTransId="{2B1E9542-B336-4A7F-9DF0-C5C5A0B994C2}" sibTransId="{F54CDF8E-68F0-42A8-B26E-0F2E5BB94C02}"/>
    <dgm:cxn modelId="{69B7211E-D9D1-4B37-821E-E95C5C15B475}" srcId="{E54DCA8E-99BA-461D-86D9-35559FF29FDC}" destId="{40B9E34C-578D-4544-A2FA-103A1E1CAF5A}" srcOrd="1" destOrd="0" parTransId="{D362B202-9451-4CD7-AC10-A659696B3966}" sibTransId="{4E0AC739-CB77-4760-BB57-AC3B5E9DEF4B}"/>
    <dgm:cxn modelId="{09399434-A141-4458-A4D8-E554390D56F0}" type="presOf" srcId="{E54DCA8E-99BA-461D-86D9-35559FF29FDC}" destId="{4A17FF94-ED96-4511-97CB-BDBD0FE6391E}" srcOrd="0" destOrd="0" presId="urn:microsoft.com/office/officeart/2009/3/layout/OpposingIdeas"/>
    <dgm:cxn modelId="{D3A69541-F609-4AF5-A731-802A30DC614A}" type="presOf" srcId="{03567C62-6670-424F-B381-93C68F055C9F}" destId="{9AB564B9-A770-4397-A78D-33BE35C03355}" srcOrd="0" destOrd="0" presId="urn:microsoft.com/office/officeart/2009/3/layout/OpposingIdeas"/>
    <dgm:cxn modelId="{28059E44-04B2-4E8D-A328-DD79CAEE75A6}" type="presOf" srcId="{00F44C38-DF9A-46A9-BF0C-1DFFFFDCF5D8}" destId="{751A760F-7BDC-44F7-B2D9-777F30905350}" srcOrd="0" destOrd="0" presId="urn:microsoft.com/office/officeart/2009/3/layout/OpposingIdeas"/>
    <dgm:cxn modelId="{CD7B6667-B5A9-49CD-B79E-DA845A3946E9}" type="presOf" srcId="{03567C62-6670-424F-B381-93C68F055C9F}" destId="{0E80FB08-0D9E-407E-8602-031CC241C2DE}" srcOrd="1" destOrd="0" presId="urn:microsoft.com/office/officeart/2009/3/layout/OpposingIdeas"/>
    <dgm:cxn modelId="{AE833E4F-FC6C-4534-AC3E-000BD7438EE4}" type="presOf" srcId="{FD826366-E7D5-47C4-9C70-E9D11ACBAD33}" destId="{A95D8C8E-B1AE-4B06-8820-696F311C7733}" srcOrd="0" destOrd="0" presId="urn:microsoft.com/office/officeart/2009/3/layout/OpposingIdeas"/>
    <dgm:cxn modelId="{EB1830C8-8307-4C69-8C40-57B5A1042354}" srcId="{03567C62-6670-424F-B381-93C68F055C9F}" destId="{00F44C38-DF9A-46A9-BF0C-1DFFFFDCF5D8}" srcOrd="0" destOrd="0" parTransId="{564F4BFF-E651-4B27-A337-99AA98391B4A}" sibTransId="{3DB6674D-82BF-462D-B682-E48A97598BB8}"/>
    <dgm:cxn modelId="{F0A855D6-0540-4E90-91D2-2E35B0A473FE}" type="presOf" srcId="{40B9E34C-578D-4544-A2FA-103A1E1CAF5A}" destId="{B88DD57E-EE76-42FE-BA7D-5D4EE9330B04}" srcOrd="1" destOrd="0" presId="urn:microsoft.com/office/officeart/2009/3/layout/OpposingIdeas"/>
    <dgm:cxn modelId="{280C1671-632B-46DB-B919-F3DA06D13D8C}" type="presParOf" srcId="{4A17FF94-ED96-4511-97CB-BDBD0FE6391E}" destId="{CBF9951A-16D8-4952-A51C-B9F12EEA5C1E}" srcOrd="0" destOrd="0" presId="urn:microsoft.com/office/officeart/2009/3/layout/OpposingIdeas"/>
    <dgm:cxn modelId="{B307E0C0-07A6-47F5-94CA-E548A18CF5CE}" type="presParOf" srcId="{4A17FF94-ED96-4511-97CB-BDBD0FE6391E}" destId="{E6E66C7B-A8F9-4D54-8AE3-2F6D606994F6}" srcOrd="1" destOrd="0" presId="urn:microsoft.com/office/officeart/2009/3/layout/OpposingIdeas"/>
    <dgm:cxn modelId="{F2D204D9-1EB6-44C0-A7E5-0685F7BE6146}" type="presParOf" srcId="{4A17FF94-ED96-4511-97CB-BDBD0FE6391E}" destId="{751A760F-7BDC-44F7-B2D9-777F30905350}" srcOrd="2" destOrd="0" presId="urn:microsoft.com/office/officeart/2009/3/layout/OpposingIdeas"/>
    <dgm:cxn modelId="{6B57236F-99DF-4D84-88CA-49FE1A56BDF2}" type="presParOf" srcId="{4A17FF94-ED96-4511-97CB-BDBD0FE6391E}" destId="{A95D8C8E-B1AE-4B06-8820-696F311C7733}" srcOrd="3" destOrd="0" presId="urn:microsoft.com/office/officeart/2009/3/layout/OpposingIdeas"/>
    <dgm:cxn modelId="{17661B39-E61A-452A-AD5E-245164C958C4}" type="presParOf" srcId="{4A17FF94-ED96-4511-97CB-BDBD0FE6391E}" destId="{9AB564B9-A770-4397-A78D-33BE35C03355}" srcOrd="4" destOrd="0" presId="urn:microsoft.com/office/officeart/2009/3/layout/OpposingIdeas"/>
    <dgm:cxn modelId="{705B3639-96D0-456D-ACF9-45C424ACF1D9}" type="presParOf" srcId="{4A17FF94-ED96-4511-97CB-BDBD0FE6391E}" destId="{0E80FB08-0D9E-407E-8602-031CC241C2DE}" srcOrd="5" destOrd="0" presId="urn:microsoft.com/office/officeart/2009/3/layout/OpposingIdeas"/>
    <dgm:cxn modelId="{8EBE372F-5F7C-4502-9A7C-89599EBC3992}" type="presParOf" srcId="{4A17FF94-ED96-4511-97CB-BDBD0FE6391E}" destId="{91C96725-00CB-4189-ABCB-6DA4DBD2334C}" srcOrd="6" destOrd="0" presId="urn:microsoft.com/office/officeart/2009/3/layout/OpposingIdeas"/>
    <dgm:cxn modelId="{E299A1C6-7EEF-4801-B5D0-0509778FF3DF}" type="presParOf" srcId="{4A17FF94-ED96-4511-97CB-BDBD0FE6391E}" destId="{B88DD57E-EE76-42FE-BA7D-5D4EE9330B04}"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4DCA8E-99BA-461D-86D9-35559FF29FDC}"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03567C62-6670-424F-B381-93C68F055C9F}">
      <dgm:prSet phldrT="[Text]"/>
      <dgm:spPr/>
      <dgm:t>
        <a:bodyPr/>
        <a:lstStyle/>
        <a:p>
          <a:r>
            <a:rPr lang="en-US" dirty="0"/>
            <a:t>CRM – Focus on the Customer</a:t>
          </a:r>
        </a:p>
      </dgm:t>
    </dgm:pt>
    <dgm:pt modelId="{2B1E9542-B336-4A7F-9DF0-C5C5A0B994C2}" type="parTrans" cxnId="{103CFC1D-A0E2-4150-8141-1F45AE2E2F35}">
      <dgm:prSet/>
      <dgm:spPr/>
      <dgm:t>
        <a:bodyPr/>
        <a:lstStyle/>
        <a:p>
          <a:endParaRPr lang="en-US"/>
        </a:p>
      </dgm:t>
    </dgm:pt>
    <dgm:pt modelId="{F54CDF8E-68F0-42A8-B26E-0F2E5BB94C02}" type="sibTrans" cxnId="{103CFC1D-A0E2-4150-8141-1F45AE2E2F35}">
      <dgm:prSet/>
      <dgm:spPr/>
      <dgm:t>
        <a:bodyPr/>
        <a:lstStyle/>
        <a:p>
          <a:endParaRPr lang="en-US"/>
        </a:p>
      </dgm:t>
    </dgm:pt>
    <dgm:pt modelId="{00F44C38-DF9A-46A9-BF0C-1DFFFFDCF5D8}">
      <dgm:prSet phldrT="[Text]"/>
      <dgm:spPr/>
      <dgm:t>
        <a:bodyPr/>
        <a:lstStyle/>
        <a:p>
          <a:r>
            <a:rPr lang="en-US" dirty="0"/>
            <a:t>Increase profits by producing greater sales volume</a:t>
          </a:r>
        </a:p>
      </dgm:t>
    </dgm:pt>
    <dgm:pt modelId="{564F4BFF-E651-4B27-A337-99AA98391B4A}" type="parTrans" cxnId="{EB1830C8-8307-4C69-8C40-57B5A1042354}">
      <dgm:prSet/>
      <dgm:spPr/>
      <dgm:t>
        <a:bodyPr/>
        <a:lstStyle/>
        <a:p>
          <a:endParaRPr lang="en-US"/>
        </a:p>
      </dgm:t>
    </dgm:pt>
    <dgm:pt modelId="{3DB6674D-82BF-462D-B682-E48A97598BB8}" type="sibTrans" cxnId="{EB1830C8-8307-4C69-8C40-57B5A1042354}">
      <dgm:prSet/>
      <dgm:spPr/>
      <dgm:t>
        <a:bodyPr/>
        <a:lstStyle/>
        <a:p>
          <a:endParaRPr lang="en-US"/>
        </a:p>
      </dgm:t>
    </dgm:pt>
    <dgm:pt modelId="{40B9E34C-578D-4544-A2FA-103A1E1CAF5A}">
      <dgm:prSet phldrT="[Text]"/>
      <dgm:spPr/>
      <dgm:t>
        <a:bodyPr/>
        <a:lstStyle/>
        <a:p>
          <a:r>
            <a:rPr lang="en-US" dirty="0"/>
            <a:t>ERP – Focus on the Business</a:t>
          </a:r>
        </a:p>
      </dgm:t>
    </dgm:pt>
    <dgm:pt modelId="{D362B202-9451-4CD7-AC10-A659696B3966}" type="parTrans" cxnId="{69B7211E-D9D1-4B37-821E-E95C5C15B475}">
      <dgm:prSet/>
      <dgm:spPr/>
      <dgm:t>
        <a:bodyPr/>
        <a:lstStyle/>
        <a:p>
          <a:endParaRPr lang="en-US"/>
        </a:p>
      </dgm:t>
    </dgm:pt>
    <dgm:pt modelId="{4E0AC739-CB77-4760-BB57-AC3B5E9DEF4B}" type="sibTrans" cxnId="{69B7211E-D9D1-4B37-821E-E95C5C15B475}">
      <dgm:prSet/>
      <dgm:spPr/>
      <dgm:t>
        <a:bodyPr/>
        <a:lstStyle/>
        <a:p>
          <a:endParaRPr lang="en-US"/>
        </a:p>
      </dgm:t>
    </dgm:pt>
    <dgm:pt modelId="{FD826366-E7D5-47C4-9C70-E9D11ACBAD33}">
      <dgm:prSet phldrT="[Text]"/>
      <dgm:spPr/>
      <dgm:t>
        <a:bodyPr/>
        <a:lstStyle/>
        <a:p>
          <a:r>
            <a:rPr lang="en-US" dirty="0"/>
            <a:t>Reduce capital spent on inefficient processes</a:t>
          </a:r>
        </a:p>
      </dgm:t>
    </dgm:pt>
    <dgm:pt modelId="{7CF82A22-9468-40A6-9C83-34A130723760}" type="parTrans" cxnId="{C7ADBD17-2E6C-45A5-881C-14BB73476C98}">
      <dgm:prSet/>
      <dgm:spPr/>
      <dgm:t>
        <a:bodyPr/>
        <a:lstStyle/>
        <a:p>
          <a:endParaRPr lang="en-US"/>
        </a:p>
      </dgm:t>
    </dgm:pt>
    <dgm:pt modelId="{B3F88307-2F24-4A00-8E2A-0057649B4232}" type="sibTrans" cxnId="{C7ADBD17-2E6C-45A5-881C-14BB73476C98}">
      <dgm:prSet/>
      <dgm:spPr/>
      <dgm:t>
        <a:bodyPr/>
        <a:lstStyle/>
        <a:p>
          <a:endParaRPr lang="en-US"/>
        </a:p>
      </dgm:t>
    </dgm:pt>
    <dgm:pt modelId="{4A17FF94-ED96-4511-97CB-BDBD0FE6391E}" type="pres">
      <dgm:prSet presAssocID="{E54DCA8E-99BA-461D-86D9-35559FF29FDC}" presName="Name0" presStyleCnt="0">
        <dgm:presLayoutVars>
          <dgm:chMax val="2"/>
          <dgm:dir/>
          <dgm:animOne val="branch"/>
          <dgm:animLvl val="lvl"/>
          <dgm:resizeHandles val="exact"/>
        </dgm:presLayoutVars>
      </dgm:prSet>
      <dgm:spPr/>
    </dgm:pt>
    <dgm:pt modelId="{CBF9951A-16D8-4952-A51C-B9F12EEA5C1E}" type="pres">
      <dgm:prSet presAssocID="{E54DCA8E-99BA-461D-86D9-35559FF29FDC}" presName="Background" presStyleLbl="node1" presStyleIdx="0" presStyleCnt="1" custLinFactNeighborX="-1250" custLinFactNeighborY="-1137"/>
      <dgm:spPr/>
    </dgm:pt>
    <dgm:pt modelId="{E6E66C7B-A8F9-4D54-8AE3-2F6D606994F6}" type="pres">
      <dgm:prSet presAssocID="{E54DCA8E-99BA-461D-86D9-35559FF29FDC}" presName="Divider" presStyleLbl="callout" presStyleIdx="0" presStyleCnt="1"/>
      <dgm:spPr/>
    </dgm:pt>
    <dgm:pt modelId="{751A760F-7BDC-44F7-B2D9-777F30905350}" type="pres">
      <dgm:prSet presAssocID="{E54DCA8E-99BA-461D-86D9-35559FF29FDC}" presName="ChildText1" presStyleLbl="revTx" presStyleIdx="0" presStyleCnt="0">
        <dgm:presLayoutVars>
          <dgm:chMax val="0"/>
          <dgm:chPref val="0"/>
          <dgm:bulletEnabled val="1"/>
        </dgm:presLayoutVars>
      </dgm:prSet>
      <dgm:spPr/>
    </dgm:pt>
    <dgm:pt modelId="{A95D8C8E-B1AE-4B06-8820-696F311C7733}" type="pres">
      <dgm:prSet presAssocID="{E54DCA8E-99BA-461D-86D9-35559FF29FDC}" presName="ChildText2" presStyleLbl="revTx" presStyleIdx="0" presStyleCnt="0">
        <dgm:presLayoutVars>
          <dgm:chMax val="0"/>
          <dgm:chPref val="0"/>
          <dgm:bulletEnabled val="1"/>
        </dgm:presLayoutVars>
      </dgm:prSet>
      <dgm:spPr/>
    </dgm:pt>
    <dgm:pt modelId="{9AB564B9-A770-4397-A78D-33BE35C03355}" type="pres">
      <dgm:prSet presAssocID="{E54DCA8E-99BA-461D-86D9-35559FF29FDC}" presName="ParentText1" presStyleLbl="revTx" presStyleIdx="0" presStyleCnt="0">
        <dgm:presLayoutVars>
          <dgm:chMax val="1"/>
          <dgm:chPref val="1"/>
        </dgm:presLayoutVars>
      </dgm:prSet>
      <dgm:spPr/>
    </dgm:pt>
    <dgm:pt modelId="{0E80FB08-0D9E-407E-8602-031CC241C2DE}" type="pres">
      <dgm:prSet presAssocID="{E54DCA8E-99BA-461D-86D9-35559FF29FDC}" presName="ParentShape1" presStyleLbl="alignImgPlace1" presStyleIdx="0" presStyleCnt="2">
        <dgm:presLayoutVars/>
      </dgm:prSet>
      <dgm:spPr/>
    </dgm:pt>
    <dgm:pt modelId="{91C96725-00CB-4189-ABCB-6DA4DBD2334C}" type="pres">
      <dgm:prSet presAssocID="{E54DCA8E-99BA-461D-86D9-35559FF29FDC}" presName="ParentText2" presStyleLbl="revTx" presStyleIdx="0" presStyleCnt="0">
        <dgm:presLayoutVars>
          <dgm:chMax val="1"/>
          <dgm:chPref val="1"/>
        </dgm:presLayoutVars>
      </dgm:prSet>
      <dgm:spPr/>
    </dgm:pt>
    <dgm:pt modelId="{B88DD57E-EE76-42FE-BA7D-5D4EE9330B04}" type="pres">
      <dgm:prSet presAssocID="{E54DCA8E-99BA-461D-86D9-35559FF29FDC}" presName="ParentShape2" presStyleLbl="alignImgPlace1" presStyleIdx="1" presStyleCnt="2">
        <dgm:presLayoutVars/>
      </dgm:prSet>
      <dgm:spPr/>
    </dgm:pt>
  </dgm:ptLst>
  <dgm:cxnLst>
    <dgm:cxn modelId="{1662A608-D370-4E6F-9732-2E86D44579DE}" type="presOf" srcId="{03567C62-6670-424F-B381-93C68F055C9F}" destId="{0E80FB08-0D9E-407E-8602-031CC241C2DE}" srcOrd="1" destOrd="0" presId="urn:microsoft.com/office/officeart/2009/3/layout/OpposingIdeas"/>
    <dgm:cxn modelId="{C7ADBD17-2E6C-45A5-881C-14BB73476C98}" srcId="{40B9E34C-578D-4544-A2FA-103A1E1CAF5A}" destId="{FD826366-E7D5-47C4-9C70-E9D11ACBAD33}" srcOrd="0" destOrd="0" parTransId="{7CF82A22-9468-40A6-9C83-34A130723760}" sibTransId="{B3F88307-2F24-4A00-8E2A-0057649B4232}"/>
    <dgm:cxn modelId="{103CFC1D-A0E2-4150-8141-1F45AE2E2F35}" srcId="{E54DCA8E-99BA-461D-86D9-35559FF29FDC}" destId="{03567C62-6670-424F-B381-93C68F055C9F}" srcOrd="0" destOrd="0" parTransId="{2B1E9542-B336-4A7F-9DF0-C5C5A0B994C2}" sibTransId="{F54CDF8E-68F0-42A8-B26E-0F2E5BB94C02}"/>
    <dgm:cxn modelId="{69B7211E-D9D1-4B37-821E-E95C5C15B475}" srcId="{E54DCA8E-99BA-461D-86D9-35559FF29FDC}" destId="{40B9E34C-578D-4544-A2FA-103A1E1CAF5A}" srcOrd="1" destOrd="0" parTransId="{D362B202-9451-4CD7-AC10-A659696B3966}" sibTransId="{4E0AC739-CB77-4760-BB57-AC3B5E9DEF4B}"/>
    <dgm:cxn modelId="{E95FBA6C-6B4F-4A39-BA1F-73A3BADC1014}" type="presOf" srcId="{40B9E34C-578D-4544-A2FA-103A1E1CAF5A}" destId="{91C96725-00CB-4189-ABCB-6DA4DBD2334C}" srcOrd="0" destOrd="0" presId="urn:microsoft.com/office/officeart/2009/3/layout/OpposingIdeas"/>
    <dgm:cxn modelId="{016FC253-D376-49CA-BCBD-BDFC12501819}" type="presOf" srcId="{FD826366-E7D5-47C4-9C70-E9D11ACBAD33}" destId="{A95D8C8E-B1AE-4B06-8820-696F311C7733}" srcOrd="0" destOrd="0" presId="urn:microsoft.com/office/officeart/2009/3/layout/OpposingIdeas"/>
    <dgm:cxn modelId="{EB1830C8-8307-4C69-8C40-57B5A1042354}" srcId="{03567C62-6670-424F-B381-93C68F055C9F}" destId="{00F44C38-DF9A-46A9-BF0C-1DFFFFDCF5D8}" srcOrd="0" destOrd="0" parTransId="{564F4BFF-E651-4B27-A337-99AA98391B4A}" sibTransId="{3DB6674D-82BF-462D-B682-E48A97598BB8}"/>
    <dgm:cxn modelId="{1CC312DD-3B1C-4668-AA75-D50CEBCBBA53}" type="presOf" srcId="{E54DCA8E-99BA-461D-86D9-35559FF29FDC}" destId="{4A17FF94-ED96-4511-97CB-BDBD0FE6391E}" srcOrd="0" destOrd="0" presId="urn:microsoft.com/office/officeart/2009/3/layout/OpposingIdeas"/>
    <dgm:cxn modelId="{798E3EDE-03E7-4578-9671-84773FD1DCAC}" type="presOf" srcId="{00F44C38-DF9A-46A9-BF0C-1DFFFFDCF5D8}" destId="{751A760F-7BDC-44F7-B2D9-777F30905350}" srcOrd="0" destOrd="0" presId="urn:microsoft.com/office/officeart/2009/3/layout/OpposingIdeas"/>
    <dgm:cxn modelId="{5979D8E0-5B62-4D5D-99A0-B8A54D9D830C}" type="presOf" srcId="{03567C62-6670-424F-B381-93C68F055C9F}" destId="{9AB564B9-A770-4397-A78D-33BE35C03355}" srcOrd="0" destOrd="0" presId="urn:microsoft.com/office/officeart/2009/3/layout/OpposingIdeas"/>
    <dgm:cxn modelId="{68D919F9-EDD1-4B4E-A685-9F6C1445E83A}" type="presOf" srcId="{40B9E34C-578D-4544-A2FA-103A1E1CAF5A}" destId="{B88DD57E-EE76-42FE-BA7D-5D4EE9330B04}" srcOrd="1" destOrd="0" presId="urn:microsoft.com/office/officeart/2009/3/layout/OpposingIdeas"/>
    <dgm:cxn modelId="{5601A8A2-197D-426B-8815-40FC6B0687AC}" type="presParOf" srcId="{4A17FF94-ED96-4511-97CB-BDBD0FE6391E}" destId="{CBF9951A-16D8-4952-A51C-B9F12EEA5C1E}" srcOrd="0" destOrd="0" presId="urn:microsoft.com/office/officeart/2009/3/layout/OpposingIdeas"/>
    <dgm:cxn modelId="{63BADCD3-A6A7-4840-80DD-A1900AAFB5B7}" type="presParOf" srcId="{4A17FF94-ED96-4511-97CB-BDBD0FE6391E}" destId="{E6E66C7B-A8F9-4D54-8AE3-2F6D606994F6}" srcOrd="1" destOrd="0" presId="urn:microsoft.com/office/officeart/2009/3/layout/OpposingIdeas"/>
    <dgm:cxn modelId="{5EF9E031-6604-4C9A-8FDB-1C9E8124F330}" type="presParOf" srcId="{4A17FF94-ED96-4511-97CB-BDBD0FE6391E}" destId="{751A760F-7BDC-44F7-B2D9-777F30905350}" srcOrd="2" destOrd="0" presId="urn:microsoft.com/office/officeart/2009/3/layout/OpposingIdeas"/>
    <dgm:cxn modelId="{1941611D-2A3E-42BB-97B1-CA9BA0464900}" type="presParOf" srcId="{4A17FF94-ED96-4511-97CB-BDBD0FE6391E}" destId="{A95D8C8E-B1AE-4B06-8820-696F311C7733}" srcOrd="3" destOrd="0" presId="urn:microsoft.com/office/officeart/2009/3/layout/OpposingIdeas"/>
    <dgm:cxn modelId="{3F475BB4-58D0-4F08-B4F2-E8397C249AF5}" type="presParOf" srcId="{4A17FF94-ED96-4511-97CB-BDBD0FE6391E}" destId="{9AB564B9-A770-4397-A78D-33BE35C03355}" srcOrd="4" destOrd="0" presId="urn:microsoft.com/office/officeart/2009/3/layout/OpposingIdeas"/>
    <dgm:cxn modelId="{31B0DCA8-9CD7-451C-BF9F-8A257CC1B1AD}" type="presParOf" srcId="{4A17FF94-ED96-4511-97CB-BDBD0FE6391E}" destId="{0E80FB08-0D9E-407E-8602-031CC241C2DE}" srcOrd="5" destOrd="0" presId="urn:microsoft.com/office/officeart/2009/3/layout/OpposingIdeas"/>
    <dgm:cxn modelId="{08477B3B-9DFA-49F8-A2C3-34C98AF96780}" type="presParOf" srcId="{4A17FF94-ED96-4511-97CB-BDBD0FE6391E}" destId="{91C96725-00CB-4189-ABCB-6DA4DBD2334C}" srcOrd="6" destOrd="0" presId="urn:microsoft.com/office/officeart/2009/3/layout/OpposingIdeas"/>
    <dgm:cxn modelId="{D553F863-0EB3-492E-8E20-8662F9FCE279}" type="presParOf" srcId="{4A17FF94-ED96-4511-97CB-BDBD0FE6391E}" destId="{B88DD57E-EE76-42FE-BA7D-5D4EE9330B04}"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7431"/>
        <a:ext cx="2249424" cy="1755648"/>
      </dsp:txXfrm>
    </dsp:sp>
    <dsp:sp modelId="{0AA5EE87-A426-4820-84A9-11CAEB6D2720}">
      <dsp:nvSpPr>
        <dsp:cNvPr id="0" name=""/>
        <dsp:cNvSpPr/>
      </dsp:nvSpPr>
      <dsp:spPr>
        <a:xfrm>
          <a:off x="2363723"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2363723" y="27431"/>
        <a:ext cx="2249424" cy="1755648"/>
      </dsp:txXfrm>
    </dsp:sp>
    <dsp:sp modelId="{72316C7D-1DCA-48D0-B7A5-E788D4F384A4}">
      <dsp:nvSpPr>
        <dsp:cNvPr id="0" name=""/>
        <dsp:cNvSpPr/>
      </dsp:nvSpPr>
      <dsp:spPr>
        <a:xfrm>
          <a:off x="4727447"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4727447" y="27431"/>
        <a:ext cx="2249424" cy="1755648"/>
      </dsp:txXfrm>
    </dsp:sp>
    <dsp:sp modelId="{5D32F783-3446-4B2C-94A8-0CB20ABBBB42}">
      <dsp:nvSpPr>
        <dsp:cNvPr id="0" name=""/>
        <dsp:cNvSpPr/>
      </dsp:nvSpPr>
      <dsp:spPr>
        <a:xfrm>
          <a:off x="7091172"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7091172" y="27431"/>
        <a:ext cx="2249424" cy="1755648"/>
      </dsp:txXfrm>
    </dsp:sp>
    <dsp:sp modelId="{F284DE59-DCC2-4FB0-9983-E52AD31606F4}">
      <dsp:nvSpPr>
        <dsp:cNvPr id="0" name=""/>
        <dsp:cNvSpPr/>
      </dsp:nvSpPr>
      <dsp:spPr>
        <a:xfrm>
          <a:off x="9454896"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9454896" y="27431"/>
        <a:ext cx="2249424" cy="1755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7431"/>
        <a:ext cx="2249424" cy="1755648"/>
      </dsp:txXfrm>
    </dsp:sp>
    <dsp:sp modelId="{0AA5EE87-A426-4820-84A9-11CAEB6D2720}">
      <dsp:nvSpPr>
        <dsp:cNvPr id="0" name=""/>
        <dsp:cNvSpPr/>
      </dsp:nvSpPr>
      <dsp:spPr>
        <a:xfrm>
          <a:off x="2363723"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2363723" y="27431"/>
        <a:ext cx="2249424" cy="1755648"/>
      </dsp:txXfrm>
    </dsp:sp>
    <dsp:sp modelId="{72316C7D-1DCA-48D0-B7A5-E788D4F384A4}">
      <dsp:nvSpPr>
        <dsp:cNvPr id="0" name=""/>
        <dsp:cNvSpPr/>
      </dsp:nvSpPr>
      <dsp:spPr>
        <a:xfrm>
          <a:off x="4727447"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4727447" y="27431"/>
        <a:ext cx="2249424" cy="1755648"/>
      </dsp:txXfrm>
    </dsp:sp>
    <dsp:sp modelId="{5D32F783-3446-4B2C-94A8-0CB20ABBBB42}">
      <dsp:nvSpPr>
        <dsp:cNvPr id="0" name=""/>
        <dsp:cNvSpPr/>
      </dsp:nvSpPr>
      <dsp:spPr>
        <a:xfrm>
          <a:off x="7091172"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7091172" y="27431"/>
        <a:ext cx="2249424" cy="1755648"/>
      </dsp:txXfrm>
    </dsp:sp>
    <dsp:sp modelId="{F284DE59-DCC2-4FB0-9983-E52AD31606F4}">
      <dsp:nvSpPr>
        <dsp:cNvPr id="0" name=""/>
        <dsp:cNvSpPr/>
      </dsp:nvSpPr>
      <dsp:spPr>
        <a:xfrm>
          <a:off x="9454896"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9454896" y="27431"/>
        <a:ext cx="2249424" cy="17556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83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839" y="26766"/>
        <a:ext cx="2252781" cy="1755655"/>
      </dsp:txXfrm>
    </dsp:sp>
    <dsp:sp modelId="{0796F863-AAC4-457F-AA12-27633CB3CA3D}">
      <dsp:nvSpPr>
        <dsp:cNvPr id="0" name=""/>
        <dsp:cNvSpPr/>
      </dsp:nvSpPr>
      <dsp:spPr>
        <a:xfrm>
          <a:off x="248089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480899" y="26766"/>
        <a:ext cx="2252781" cy="1755655"/>
      </dsp:txXfrm>
    </dsp:sp>
    <dsp:sp modelId="{21CA60FB-1126-4E99-A2F1-68263F5EE148}">
      <dsp:nvSpPr>
        <dsp:cNvPr id="0" name=""/>
        <dsp:cNvSpPr/>
      </dsp:nvSpPr>
      <dsp:spPr>
        <a:xfrm>
          <a:off x="4958958"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958958" y="26766"/>
        <a:ext cx="2252781" cy="1755655"/>
      </dsp:txXfrm>
    </dsp:sp>
    <dsp:sp modelId="{89E88587-83D1-475D-A7E7-CCB8A9F91855}">
      <dsp:nvSpPr>
        <dsp:cNvPr id="0" name=""/>
        <dsp:cNvSpPr/>
      </dsp:nvSpPr>
      <dsp:spPr>
        <a:xfrm>
          <a:off x="7439857" y="32362"/>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439857" y="32362"/>
        <a:ext cx="2252781" cy="17556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97"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97" y="36577"/>
        <a:ext cx="2249427" cy="1755644"/>
      </dsp:txXfrm>
    </dsp:sp>
    <dsp:sp modelId="{81046186-72C3-4DF3-B652-35FFEAC438F4}">
      <dsp:nvSpPr>
        <dsp:cNvPr id="0" name=""/>
        <dsp:cNvSpPr/>
      </dsp:nvSpPr>
      <dsp:spPr>
        <a:xfrm>
          <a:off x="2455211" y="36577"/>
          <a:ext cx="2249427" cy="1755644"/>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455211" y="36577"/>
        <a:ext cx="2249427" cy="1755644"/>
      </dsp:txXfrm>
    </dsp:sp>
    <dsp:sp modelId="{EFA31A38-8802-4140-867E-4C33C74C3AF4}">
      <dsp:nvSpPr>
        <dsp:cNvPr id="0" name=""/>
        <dsp:cNvSpPr/>
      </dsp:nvSpPr>
      <dsp:spPr>
        <a:xfrm>
          <a:off x="4910326"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910326" y="36577"/>
        <a:ext cx="2249427" cy="1755644"/>
      </dsp:txXfrm>
    </dsp:sp>
    <dsp:sp modelId="{9F6CA291-08AD-4070-A048-A52B178F643F}">
      <dsp:nvSpPr>
        <dsp:cNvPr id="0" name=""/>
        <dsp:cNvSpPr/>
      </dsp:nvSpPr>
      <dsp:spPr>
        <a:xfrm>
          <a:off x="7365440"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7365440" y="36577"/>
        <a:ext cx="2249427" cy="1755644"/>
      </dsp:txXfrm>
    </dsp:sp>
    <dsp:sp modelId="{BEB5596C-76A2-4C47-9362-24BC5F07B369}">
      <dsp:nvSpPr>
        <dsp:cNvPr id="0" name=""/>
        <dsp:cNvSpPr/>
      </dsp:nvSpPr>
      <dsp:spPr>
        <a:xfrm>
          <a:off x="9820554"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9820554" y="36577"/>
        <a:ext cx="2249427" cy="1755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83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839" y="26766"/>
        <a:ext cx="2252781" cy="1755655"/>
      </dsp:txXfrm>
    </dsp:sp>
    <dsp:sp modelId="{0796F863-AAC4-457F-AA12-27633CB3CA3D}">
      <dsp:nvSpPr>
        <dsp:cNvPr id="0" name=""/>
        <dsp:cNvSpPr/>
      </dsp:nvSpPr>
      <dsp:spPr>
        <a:xfrm>
          <a:off x="248089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480899" y="26766"/>
        <a:ext cx="2252781" cy="1755655"/>
      </dsp:txXfrm>
    </dsp:sp>
    <dsp:sp modelId="{21CA60FB-1126-4E99-A2F1-68263F5EE148}">
      <dsp:nvSpPr>
        <dsp:cNvPr id="0" name=""/>
        <dsp:cNvSpPr/>
      </dsp:nvSpPr>
      <dsp:spPr>
        <a:xfrm>
          <a:off x="4958958"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958958" y="26766"/>
        <a:ext cx="2252781" cy="1755655"/>
      </dsp:txXfrm>
    </dsp:sp>
    <dsp:sp modelId="{89E88587-83D1-475D-A7E7-CCB8A9F91855}">
      <dsp:nvSpPr>
        <dsp:cNvPr id="0" name=""/>
        <dsp:cNvSpPr/>
      </dsp:nvSpPr>
      <dsp:spPr>
        <a:xfrm>
          <a:off x="7439857" y="32362"/>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439857" y="32362"/>
        <a:ext cx="2252781" cy="1755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97"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97" y="36577"/>
        <a:ext cx="2249427" cy="1755644"/>
      </dsp:txXfrm>
    </dsp:sp>
    <dsp:sp modelId="{81046186-72C3-4DF3-B652-35FFEAC438F4}">
      <dsp:nvSpPr>
        <dsp:cNvPr id="0" name=""/>
        <dsp:cNvSpPr/>
      </dsp:nvSpPr>
      <dsp:spPr>
        <a:xfrm>
          <a:off x="2455211" y="36577"/>
          <a:ext cx="2249427" cy="1755644"/>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455211" y="36577"/>
        <a:ext cx="2249427" cy="1755644"/>
      </dsp:txXfrm>
    </dsp:sp>
    <dsp:sp modelId="{EFA31A38-8802-4140-867E-4C33C74C3AF4}">
      <dsp:nvSpPr>
        <dsp:cNvPr id="0" name=""/>
        <dsp:cNvSpPr/>
      </dsp:nvSpPr>
      <dsp:spPr>
        <a:xfrm>
          <a:off x="4910326"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910326" y="36577"/>
        <a:ext cx="2249427" cy="1755644"/>
      </dsp:txXfrm>
    </dsp:sp>
    <dsp:sp modelId="{9F6CA291-08AD-4070-A048-A52B178F643F}">
      <dsp:nvSpPr>
        <dsp:cNvPr id="0" name=""/>
        <dsp:cNvSpPr/>
      </dsp:nvSpPr>
      <dsp:spPr>
        <a:xfrm>
          <a:off x="7365440"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7365440" y="36577"/>
        <a:ext cx="2249427" cy="1755644"/>
      </dsp:txXfrm>
    </dsp:sp>
    <dsp:sp modelId="{BEB5596C-76A2-4C47-9362-24BC5F07B369}">
      <dsp:nvSpPr>
        <dsp:cNvPr id="0" name=""/>
        <dsp:cNvSpPr/>
      </dsp:nvSpPr>
      <dsp:spPr>
        <a:xfrm>
          <a:off x="9820554"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9820554" y="36577"/>
        <a:ext cx="2249427" cy="17556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F22EF-7587-4F27-ACD2-551416FE5BE3}">
      <dsp:nvSpPr>
        <dsp:cNvPr id="0" name=""/>
        <dsp:cNvSpPr/>
      </dsp:nvSpPr>
      <dsp:spPr>
        <a:xfrm>
          <a:off x="543039" y="7316"/>
          <a:ext cx="6504865" cy="947356"/>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0393"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FFFF00"/>
              </a:solidFill>
            </a:rPr>
            <a:t>Marketing</a:t>
          </a:r>
        </a:p>
      </dsp:txBody>
      <dsp:txXfrm>
        <a:off x="543039" y="244155"/>
        <a:ext cx="6268026" cy="473678"/>
      </dsp:txXfrm>
    </dsp:sp>
    <dsp:sp modelId="{64C17BA5-9BFC-436B-B2A5-8D7DBF4A5B64}">
      <dsp:nvSpPr>
        <dsp:cNvPr id="0" name=""/>
        <dsp:cNvSpPr/>
      </dsp:nvSpPr>
      <dsp:spPr>
        <a:xfrm>
          <a:off x="533403" y="727681"/>
          <a:ext cx="1717959" cy="1824956"/>
        </a:xfrm>
        <a:prstGeom prst="rect">
          <a:avLst/>
        </a:pr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Campaigns &amp;</a:t>
          </a:r>
        </a:p>
        <a:p>
          <a:pPr marL="0" lvl="0" indent="0" algn="l" defTabSz="755650">
            <a:lnSpc>
              <a:spcPct val="90000"/>
            </a:lnSpc>
            <a:spcBef>
              <a:spcPct val="0"/>
            </a:spcBef>
            <a:spcAft>
              <a:spcPct val="35000"/>
            </a:spcAft>
            <a:buNone/>
          </a:pPr>
          <a:r>
            <a:rPr lang="en-US" sz="1700" kern="1200" dirty="0"/>
            <a:t>Tactics</a:t>
          </a:r>
        </a:p>
      </dsp:txBody>
      <dsp:txXfrm>
        <a:off x="533403" y="727681"/>
        <a:ext cx="1717959" cy="1824956"/>
      </dsp:txXfrm>
    </dsp:sp>
    <dsp:sp modelId="{8D95A3E2-E012-401A-9610-02F3B891A393}">
      <dsp:nvSpPr>
        <dsp:cNvPr id="0" name=""/>
        <dsp:cNvSpPr/>
      </dsp:nvSpPr>
      <dsp:spPr>
        <a:xfrm>
          <a:off x="2195274" y="323101"/>
          <a:ext cx="5203895" cy="947356"/>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0393"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FFC000"/>
              </a:solidFill>
            </a:rPr>
            <a:t>Sales</a:t>
          </a:r>
          <a:endParaRPr lang="en-US" sz="1900" kern="1200" dirty="0">
            <a:solidFill>
              <a:srgbClr val="FF0000"/>
            </a:solidFill>
          </a:endParaRPr>
        </a:p>
      </dsp:txBody>
      <dsp:txXfrm>
        <a:off x="2195274" y="559940"/>
        <a:ext cx="4967056" cy="473678"/>
      </dsp:txXfrm>
    </dsp:sp>
    <dsp:sp modelId="{EA432E85-C497-48E7-BB67-5F1298B094E6}">
      <dsp:nvSpPr>
        <dsp:cNvPr id="0" name=""/>
        <dsp:cNvSpPr/>
      </dsp:nvSpPr>
      <dsp:spPr>
        <a:xfrm>
          <a:off x="2209800" y="1016000"/>
          <a:ext cx="2706025" cy="1824956"/>
        </a:xfrm>
        <a:prstGeom prst="rect">
          <a:avLst/>
        </a:pr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Leads, </a:t>
          </a:r>
        </a:p>
        <a:p>
          <a:pPr marL="0" lvl="0" indent="0" algn="l" defTabSz="755650">
            <a:lnSpc>
              <a:spcPct val="90000"/>
            </a:lnSpc>
            <a:spcBef>
              <a:spcPct val="0"/>
            </a:spcBef>
            <a:spcAft>
              <a:spcPct val="35000"/>
            </a:spcAft>
            <a:buNone/>
          </a:pPr>
          <a:r>
            <a:rPr lang="en-US" sz="1700" kern="1200" dirty="0"/>
            <a:t>Sales Pipeline</a:t>
          </a:r>
        </a:p>
        <a:p>
          <a:pPr marL="0" lvl="0" indent="0" algn="l" defTabSz="755650">
            <a:lnSpc>
              <a:spcPct val="90000"/>
            </a:lnSpc>
            <a:spcBef>
              <a:spcPct val="0"/>
            </a:spcBef>
            <a:spcAft>
              <a:spcPct val="35000"/>
            </a:spcAft>
            <a:buNone/>
          </a:pPr>
          <a:r>
            <a:rPr lang="en-US" sz="1700" kern="1200" dirty="0"/>
            <a:t>Sales Forecasting &amp;</a:t>
          </a:r>
        </a:p>
        <a:p>
          <a:pPr marL="0" lvl="0" indent="0" algn="l" defTabSz="755650">
            <a:lnSpc>
              <a:spcPct val="90000"/>
            </a:lnSpc>
            <a:spcBef>
              <a:spcPct val="0"/>
            </a:spcBef>
            <a:spcAft>
              <a:spcPct val="35000"/>
            </a:spcAft>
            <a:buNone/>
          </a:pPr>
          <a:r>
            <a:rPr lang="en-US" sz="1700" kern="1200" dirty="0"/>
            <a:t>Sales quota/attainment</a:t>
          </a:r>
        </a:p>
        <a:p>
          <a:pPr marL="0" lvl="0" indent="0" algn="l" defTabSz="755650">
            <a:lnSpc>
              <a:spcPct val="90000"/>
            </a:lnSpc>
            <a:spcBef>
              <a:spcPct val="0"/>
            </a:spcBef>
            <a:spcAft>
              <a:spcPct val="35000"/>
            </a:spcAft>
            <a:buNone/>
          </a:pPr>
          <a:r>
            <a:rPr lang="en-US" sz="1700" kern="1200" dirty="0"/>
            <a:t>Results/Performance</a:t>
          </a:r>
        </a:p>
      </dsp:txBody>
      <dsp:txXfrm>
        <a:off x="2209800" y="1016000"/>
        <a:ext cx="2706025" cy="1824956"/>
      </dsp:txXfrm>
    </dsp:sp>
    <dsp:sp modelId="{917EFB9E-5ABF-49BA-8DD3-C48F5C821AD2}">
      <dsp:nvSpPr>
        <dsp:cNvPr id="0" name=""/>
        <dsp:cNvSpPr/>
      </dsp:nvSpPr>
      <dsp:spPr>
        <a:xfrm>
          <a:off x="3911381" y="638886"/>
          <a:ext cx="3775178" cy="947356"/>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0393"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FFC000"/>
              </a:solidFill>
            </a:rPr>
            <a:t>Customer</a:t>
          </a:r>
        </a:p>
      </dsp:txBody>
      <dsp:txXfrm>
        <a:off x="3911381" y="875725"/>
        <a:ext cx="3538339" cy="473678"/>
      </dsp:txXfrm>
    </dsp:sp>
    <dsp:sp modelId="{7ECAAEC4-8AD6-4CD1-88E5-EF6775ADCED7}">
      <dsp:nvSpPr>
        <dsp:cNvPr id="0" name=""/>
        <dsp:cNvSpPr/>
      </dsp:nvSpPr>
      <dsp:spPr>
        <a:xfrm>
          <a:off x="4953000" y="1376751"/>
          <a:ext cx="2003498" cy="1798248"/>
        </a:xfrm>
        <a:prstGeom prst="rect">
          <a:avLst/>
        </a:pr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Support and Help desk,</a:t>
          </a:r>
        </a:p>
        <a:p>
          <a:pPr marL="0" lvl="0" indent="0" algn="l" defTabSz="755650">
            <a:lnSpc>
              <a:spcPct val="90000"/>
            </a:lnSpc>
            <a:spcBef>
              <a:spcPct val="0"/>
            </a:spcBef>
            <a:spcAft>
              <a:spcPct val="35000"/>
            </a:spcAft>
            <a:buNone/>
          </a:pPr>
          <a:r>
            <a:rPr lang="en-US" sz="1700" kern="1200" dirty="0"/>
            <a:t>Profile &amp; Contact management</a:t>
          </a:r>
        </a:p>
      </dsp:txBody>
      <dsp:txXfrm>
        <a:off x="4953000" y="1376751"/>
        <a:ext cx="2003498" cy="17982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D82F9-AB71-4FDE-B91C-7AE8FCA2DFAE}">
      <dsp:nvSpPr>
        <dsp:cNvPr id="0" name=""/>
        <dsp:cNvSpPr/>
      </dsp:nvSpPr>
      <dsp:spPr>
        <a:xfrm>
          <a:off x="1934336" y="177893"/>
          <a:ext cx="4423410" cy="153619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AA6A0D-0F97-4583-8852-63199E273B6B}">
      <dsp:nvSpPr>
        <dsp:cNvPr id="0" name=""/>
        <dsp:cNvSpPr/>
      </dsp:nvSpPr>
      <dsp:spPr>
        <a:xfrm>
          <a:off x="3724274" y="3939506"/>
          <a:ext cx="857250" cy="548640"/>
        </a:xfrm>
        <a:prstGeom prst="downArrow">
          <a:avLst/>
        </a:prstGeom>
        <a:solidFill>
          <a:schemeClr val="accent2">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0628B-DBC7-4BC9-BFCD-A4DDE9D73176}">
      <dsp:nvSpPr>
        <dsp:cNvPr id="0" name=""/>
        <dsp:cNvSpPr/>
      </dsp:nvSpPr>
      <dsp:spPr>
        <a:xfrm>
          <a:off x="2095499" y="4378418"/>
          <a:ext cx="4114800" cy="102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CRM</a:t>
          </a:r>
        </a:p>
      </dsp:txBody>
      <dsp:txXfrm>
        <a:off x="2095499" y="4378418"/>
        <a:ext cx="4114800" cy="1028700"/>
      </dsp:txXfrm>
    </dsp:sp>
    <dsp:sp modelId="{283DAE41-7CBA-44D6-A13A-11614E646321}">
      <dsp:nvSpPr>
        <dsp:cNvPr id="0" name=""/>
        <dsp:cNvSpPr/>
      </dsp:nvSpPr>
      <dsp:spPr>
        <a:xfrm>
          <a:off x="3542537" y="1832729"/>
          <a:ext cx="1543050" cy="1543050"/>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Procedures</a:t>
          </a:r>
        </a:p>
      </dsp:txBody>
      <dsp:txXfrm>
        <a:off x="3768511" y="2058703"/>
        <a:ext cx="1091102" cy="1091102"/>
      </dsp:txXfrm>
    </dsp:sp>
    <dsp:sp modelId="{499A53B4-9680-4380-9D83-B6DADA2BFBEC}">
      <dsp:nvSpPr>
        <dsp:cNvPr id="0" name=""/>
        <dsp:cNvSpPr/>
      </dsp:nvSpPr>
      <dsp:spPr>
        <a:xfrm>
          <a:off x="2438399" y="675098"/>
          <a:ext cx="1543050" cy="1543050"/>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Processes</a:t>
          </a:r>
        </a:p>
      </dsp:txBody>
      <dsp:txXfrm>
        <a:off x="2664373" y="901072"/>
        <a:ext cx="1091102" cy="1091102"/>
      </dsp:txXfrm>
    </dsp:sp>
    <dsp:sp modelId="{4B32CDB1-044D-4EE9-87B3-F944FB08DFEB}">
      <dsp:nvSpPr>
        <dsp:cNvPr id="0" name=""/>
        <dsp:cNvSpPr/>
      </dsp:nvSpPr>
      <dsp:spPr>
        <a:xfrm>
          <a:off x="4015739" y="302023"/>
          <a:ext cx="1543050" cy="1543050"/>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Strategy</a:t>
          </a:r>
        </a:p>
      </dsp:txBody>
      <dsp:txXfrm>
        <a:off x="4241713" y="527997"/>
        <a:ext cx="1091102" cy="1091102"/>
      </dsp:txXfrm>
    </dsp:sp>
    <dsp:sp modelId="{33F6890F-73CD-4815-B76D-C39180BC6A96}">
      <dsp:nvSpPr>
        <dsp:cNvPr id="0" name=""/>
        <dsp:cNvSpPr/>
      </dsp:nvSpPr>
      <dsp:spPr>
        <a:xfrm>
          <a:off x="1381801" y="79281"/>
          <a:ext cx="5542196" cy="3660515"/>
        </a:xfrm>
        <a:prstGeom prst="funnel">
          <a:avLst/>
        </a:prstGeom>
        <a:solidFill>
          <a:schemeClr val="lt1">
            <a:alpha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0E053-23C7-416E-8255-0F86CD869E56}">
      <dsp:nvSpPr>
        <dsp:cNvPr id="0" name=""/>
        <dsp:cNvSpPr/>
      </dsp:nvSpPr>
      <dsp:spPr>
        <a:xfrm rot="5400000">
          <a:off x="750150" y="887155"/>
          <a:ext cx="674928" cy="562255"/>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BFFEF-4BE6-49A9-9FC7-453A7A4C440A}">
      <dsp:nvSpPr>
        <dsp:cNvPr id="0" name=""/>
        <dsp:cNvSpPr/>
      </dsp:nvSpPr>
      <dsp:spPr>
        <a:xfrm>
          <a:off x="308388" y="35921"/>
          <a:ext cx="1662074" cy="795290"/>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Lead Generation</a:t>
          </a:r>
        </a:p>
      </dsp:txBody>
      <dsp:txXfrm>
        <a:off x="347218" y="74751"/>
        <a:ext cx="1584414" cy="717630"/>
      </dsp:txXfrm>
    </dsp:sp>
    <dsp:sp modelId="{436F9E9E-7584-4BB9-9831-C481D9BBDDA2}">
      <dsp:nvSpPr>
        <dsp:cNvPr id="0" name=""/>
        <dsp:cNvSpPr/>
      </dsp:nvSpPr>
      <dsp:spPr>
        <a:xfrm>
          <a:off x="1707516" y="111770"/>
          <a:ext cx="826350" cy="642788"/>
        </a:xfrm>
        <a:prstGeom prst="rect">
          <a:avLst/>
        </a:prstGeom>
        <a:noFill/>
        <a:ln>
          <a:noFill/>
        </a:ln>
        <a:effectLst/>
      </dsp:spPr>
      <dsp:style>
        <a:lnRef idx="0">
          <a:scrgbClr r="0" g="0" b="0"/>
        </a:lnRef>
        <a:fillRef idx="0">
          <a:scrgbClr r="0" g="0" b="0"/>
        </a:fillRef>
        <a:effectRef idx="0">
          <a:scrgbClr r="0" g="0" b="0"/>
        </a:effectRef>
        <a:fontRef idx="minor"/>
      </dsp:style>
    </dsp:sp>
    <dsp:sp modelId="{29406E9C-DAC8-46B2-8211-6BDC781947E4}">
      <dsp:nvSpPr>
        <dsp:cNvPr id="0" name=""/>
        <dsp:cNvSpPr/>
      </dsp:nvSpPr>
      <dsp:spPr>
        <a:xfrm rot="5400000">
          <a:off x="1818379" y="1780529"/>
          <a:ext cx="674928" cy="562255"/>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024466-D4FE-4475-87D4-8CA618A1C1F2}">
      <dsp:nvSpPr>
        <dsp:cNvPr id="0" name=""/>
        <dsp:cNvSpPr/>
      </dsp:nvSpPr>
      <dsp:spPr>
        <a:xfrm>
          <a:off x="1376618" y="929294"/>
          <a:ext cx="1662074" cy="795290"/>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Prospecting</a:t>
          </a:r>
        </a:p>
      </dsp:txBody>
      <dsp:txXfrm>
        <a:off x="1415448" y="968124"/>
        <a:ext cx="1584414" cy="717630"/>
      </dsp:txXfrm>
    </dsp:sp>
    <dsp:sp modelId="{839B4BAA-6648-4DCF-9EF9-EAAB5AC9319F}">
      <dsp:nvSpPr>
        <dsp:cNvPr id="0" name=""/>
        <dsp:cNvSpPr/>
      </dsp:nvSpPr>
      <dsp:spPr>
        <a:xfrm>
          <a:off x="2775746" y="1005143"/>
          <a:ext cx="826350" cy="642788"/>
        </a:xfrm>
        <a:prstGeom prst="rect">
          <a:avLst/>
        </a:prstGeom>
        <a:noFill/>
        <a:ln>
          <a:noFill/>
        </a:ln>
        <a:effectLst/>
      </dsp:spPr>
      <dsp:style>
        <a:lnRef idx="0">
          <a:scrgbClr r="0" g="0" b="0"/>
        </a:lnRef>
        <a:fillRef idx="0">
          <a:scrgbClr r="0" g="0" b="0"/>
        </a:fillRef>
        <a:effectRef idx="0">
          <a:scrgbClr r="0" g="0" b="0"/>
        </a:effectRef>
        <a:fontRef idx="minor"/>
      </dsp:style>
    </dsp:sp>
    <dsp:sp modelId="{830A98A7-CC35-455E-ACEB-B3587F5AB2B4}">
      <dsp:nvSpPr>
        <dsp:cNvPr id="0" name=""/>
        <dsp:cNvSpPr/>
      </dsp:nvSpPr>
      <dsp:spPr>
        <a:xfrm rot="5400000">
          <a:off x="2886609" y="2673902"/>
          <a:ext cx="674928" cy="562255"/>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97A84-ABF3-45E5-9244-DA432FD992D8}">
      <dsp:nvSpPr>
        <dsp:cNvPr id="0" name=""/>
        <dsp:cNvSpPr/>
      </dsp:nvSpPr>
      <dsp:spPr>
        <a:xfrm>
          <a:off x="2444847" y="1822668"/>
          <a:ext cx="1662074" cy="795290"/>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Lead Nurturing</a:t>
          </a:r>
        </a:p>
      </dsp:txBody>
      <dsp:txXfrm>
        <a:off x="2483677" y="1861498"/>
        <a:ext cx="1584414" cy="717630"/>
      </dsp:txXfrm>
    </dsp:sp>
    <dsp:sp modelId="{836E8297-F9BC-418D-B7EC-AA85271879D9}">
      <dsp:nvSpPr>
        <dsp:cNvPr id="0" name=""/>
        <dsp:cNvSpPr/>
      </dsp:nvSpPr>
      <dsp:spPr>
        <a:xfrm>
          <a:off x="3843975" y="1898517"/>
          <a:ext cx="826350" cy="642788"/>
        </a:xfrm>
        <a:prstGeom prst="rect">
          <a:avLst/>
        </a:prstGeom>
        <a:noFill/>
        <a:ln>
          <a:noFill/>
        </a:ln>
        <a:effectLst/>
      </dsp:spPr>
      <dsp:style>
        <a:lnRef idx="0">
          <a:scrgbClr r="0" g="0" b="0"/>
        </a:lnRef>
        <a:fillRef idx="0">
          <a:scrgbClr r="0" g="0" b="0"/>
        </a:fillRef>
        <a:effectRef idx="0">
          <a:scrgbClr r="0" g="0" b="0"/>
        </a:effectRef>
        <a:fontRef idx="minor"/>
      </dsp:style>
    </dsp:sp>
    <dsp:sp modelId="{8F3F2CA6-4A88-4EED-BC4D-D162FF7EB8A0}">
      <dsp:nvSpPr>
        <dsp:cNvPr id="0" name=""/>
        <dsp:cNvSpPr/>
      </dsp:nvSpPr>
      <dsp:spPr>
        <a:xfrm rot="5400000">
          <a:off x="3954838" y="3567275"/>
          <a:ext cx="674928" cy="562255"/>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3049E0-52AC-4775-A798-F186B7A3B6AD}">
      <dsp:nvSpPr>
        <dsp:cNvPr id="0" name=""/>
        <dsp:cNvSpPr/>
      </dsp:nvSpPr>
      <dsp:spPr>
        <a:xfrm>
          <a:off x="3513077" y="2716041"/>
          <a:ext cx="1662074" cy="795290"/>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Conversion</a:t>
          </a:r>
        </a:p>
      </dsp:txBody>
      <dsp:txXfrm>
        <a:off x="3551907" y="2754871"/>
        <a:ext cx="1584414" cy="717630"/>
      </dsp:txXfrm>
    </dsp:sp>
    <dsp:sp modelId="{01D9878E-708D-455D-87BB-570DF2BFA772}">
      <dsp:nvSpPr>
        <dsp:cNvPr id="0" name=""/>
        <dsp:cNvSpPr/>
      </dsp:nvSpPr>
      <dsp:spPr>
        <a:xfrm>
          <a:off x="4912205" y="2791890"/>
          <a:ext cx="826350" cy="642788"/>
        </a:xfrm>
        <a:prstGeom prst="rect">
          <a:avLst/>
        </a:prstGeom>
        <a:noFill/>
        <a:ln>
          <a:noFill/>
        </a:ln>
        <a:effectLst/>
      </dsp:spPr>
      <dsp:style>
        <a:lnRef idx="0">
          <a:scrgbClr r="0" g="0" b="0"/>
        </a:lnRef>
        <a:fillRef idx="0">
          <a:scrgbClr r="0" g="0" b="0"/>
        </a:fillRef>
        <a:effectRef idx="0">
          <a:scrgbClr r="0" g="0" b="0"/>
        </a:effectRef>
        <a:fontRef idx="minor"/>
      </dsp:style>
    </dsp:sp>
    <dsp:sp modelId="{4A1D7EAA-7E6A-4809-8E89-EB4FDAE6FE26}">
      <dsp:nvSpPr>
        <dsp:cNvPr id="0" name=""/>
        <dsp:cNvSpPr/>
      </dsp:nvSpPr>
      <dsp:spPr>
        <a:xfrm rot="5400000">
          <a:off x="5023068" y="4460649"/>
          <a:ext cx="674928" cy="562255"/>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5819E-490A-44AD-8912-7E08E12720E8}">
      <dsp:nvSpPr>
        <dsp:cNvPr id="0" name=""/>
        <dsp:cNvSpPr/>
      </dsp:nvSpPr>
      <dsp:spPr>
        <a:xfrm>
          <a:off x="4581307" y="3609414"/>
          <a:ext cx="1662074" cy="795290"/>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After Sales Support</a:t>
          </a:r>
        </a:p>
      </dsp:txBody>
      <dsp:txXfrm>
        <a:off x="4620137" y="3648244"/>
        <a:ext cx="1584414" cy="717630"/>
      </dsp:txXfrm>
    </dsp:sp>
    <dsp:sp modelId="{5801E7ED-16D2-4DA4-AB27-3878679194D8}">
      <dsp:nvSpPr>
        <dsp:cNvPr id="0" name=""/>
        <dsp:cNvSpPr/>
      </dsp:nvSpPr>
      <dsp:spPr>
        <a:xfrm>
          <a:off x="5980435" y="3685264"/>
          <a:ext cx="826350" cy="642788"/>
        </a:xfrm>
        <a:prstGeom prst="rect">
          <a:avLst/>
        </a:prstGeom>
        <a:noFill/>
        <a:ln>
          <a:noFill/>
        </a:ln>
        <a:effectLst/>
      </dsp:spPr>
      <dsp:style>
        <a:lnRef idx="0">
          <a:scrgbClr r="0" g="0" b="0"/>
        </a:lnRef>
        <a:fillRef idx="0">
          <a:scrgbClr r="0" g="0" b="0"/>
        </a:fillRef>
        <a:effectRef idx="0">
          <a:scrgbClr r="0" g="0" b="0"/>
        </a:effectRef>
        <a:fontRef idx="minor"/>
      </dsp:style>
    </dsp:sp>
    <dsp:sp modelId="{5F75EFA0-2467-46EA-8522-0346EF9B1982}">
      <dsp:nvSpPr>
        <dsp:cNvPr id="0" name=""/>
        <dsp:cNvSpPr/>
      </dsp:nvSpPr>
      <dsp:spPr>
        <a:xfrm>
          <a:off x="5649536" y="4502788"/>
          <a:ext cx="1662074" cy="795290"/>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Reengagement</a:t>
          </a:r>
        </a:p>
      </dsp:txBody>
      <dsp:txXfrm>
        <a:off x="5688366" y="4541618"/>
        <a:ext cx="1584414" cy="7176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DCF55-9AB4-4158-8EEC-A11CED4D005B}">
      <dsp:nvSpPr>
        <dsp:cNvPr id="0" name=""/>
        <dsp:cNvSpPr/>
      </dsp:nvSpPr>
      <dsp:spPr>
        <a:xfrm>
          <a:off x="3638901" y="280157"/>
          <a:ext cx="3801808" cy="3801808"/>
        </a:xfrm>
        <a:prstGeom prst="pie">
          <a:avLst>
            <a:gd name="adj1" fmla="val 16200000"/>
            <a:gd name="adj2" fmla="val 2052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Collaboration</a:t>
          </a:r>
        </a:p>
      </dsp:txBody>
      <dsp:txXfrm>
        <a:off x="5622178" y="919223"/>
        <a:ext cx="1222010" cy="814673"/>
      </dsp:txXfrm>
    </dsp:sp>
    <dsp:sp modelId="{444D5E52-75F4-4014-90E8-58068A2AC380}">
      <dsp:nvSpPr>
        <dsp:cNvPr id="0" name=""/>
        <dsp:cNvSpPr/>
      </dsp:nvSpPr>
      <dsp:spPr>
        <a:xfrm>
          <a:off x="3671488" y="381538"/>
          <a:ext cx="3801808" cy="3801808"/>
        </a:xfrm>
        <a:prstGeom prst="pie">
          <a:avLst>
            <a:gd name="adj1" fmla="val 20520000"/>
            <a:gd name="adj2" fmla="val 324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Efficiency</a:t>
          </a:r>
          <a:endParaRPr lang="en-US" sz="1300" kern="1200" dirty="0"/>
        </a:p>
      </dsp:txBody>
      <dsp:txXfrm>
        <a:off x="6120034" y="2118603"/>
        <a:ext cx="1131490" cy="905192"/>
      </dsp:txXfrm>
    </dsp:sp>
    <dsp:sp modelId="{9B031E5E-FCE9-438B-86DD-FF8A0EA3504F}">
      <dsp:nvSpPr>
        <dsp:cNvPr id="0" name=""/>
        <dsp:cNvSpPr/>
      </dsp:nvSpPr>
      <dsp:spPr>
        <a:xfrm>
          <a:off x="3585495" y="443996"/>
          <a:ext cx="3801808" cy="3801808"/>
        </a:xfrm>
        <a:prstGeom prst="pie">
          <a:avLst>
            <a:gd name="adj1" fmla="val 3240000"/>
            <a:gd name="adj2" fmla="val 756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Data, Data, Data</a:t>
          </a:r>
        </a:p>
      </dsp:txBody>
      <dsp:txXfrm>
        <a:off x="4943284" y="3114315"/>
        <a:ext cx="1086231" cy="995711"/>
      </dsp:txXfrm>
    </dsp:sp>
    <dsp:sp modelId="{1A9A0BE5-37E7-4FDC-948E-280FE2C53C92}">
      <dsp:nvSpPr>
        <dsp:cNvPr id="0" name=""/>
        <dsp:cNvSpPr/>
      </dsp:nvSpPr>
      <dsp:spPr>
        <a:xfrm>
          <a:off x="3499502" y="381538"/>
          <a:ext cx="3801808" cy="3801808"/>
        </a:xfrm>
        <a:prstGeom prst="pie">
          <a:avLst>
            <a:gd name="adj1" fmla="val 7560000"/>
            <a:gd name="adj2" fmla="val 1188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Accountability</a:t>
          </a:r>
        </a:p>
      </dsp:txBody>
      <dsp:txXfrm>
        <a:off x="3721274" y="2118603"/>
        <a:ext cx="1131490" cy="905192"/>
      </dsp:txXfrm>
    </dsp:sp>
    <dsp:sp modelId="{3A490834-3C95-4650-B30E-4B2813973C0D}">
      <dsp:nvSpPr>
        <dsp:cNvPr id="0" name=""/>
        <dsp:cNvSpPr/>
      </dsp:nvSpPr>
      <dsp:spPr>
        <a:xfrm>
          <a:off x="3532089" y="280157"/>
          <a:ext cx="3801808" cy="3801808"/>
        </a:xfrm>
        <a:prstGeom prst="pie">
          <a:avLst>
            <a:gd name="adj1" fmla="val 11880000"/>
            <a:gd name="adj2" fmla="val 1620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Improved Customer Experience</a:t>
          </a:r>
        </a:p>
      </dsp:txBody>
      <dsp:txXfrm>
        <a:off x="4128611" y="919223"/>
        <a:ext cx="1222010" cy="814673"/>
      </dsp:txXfrm>
    </dsp:sp>
    <dsp:sp modelId="{312E7273-B6C2-46E8-A95C-5ED0029C8235}">
      <dsp:nvSpPr>
        <dsp:cNvPr id="0" name=""/>
        <dsp:cNvSpPr/>
      </dsp:nvSpPr>
      <dsp:spPr>
        <a:xfrm>
          <a:off x="3403372" y="44807"/>
          <a:ext cx="4272509" cy="4272509"/>
        </a:xfrm>
        <a:prstGeom prst="circularArrow">
          <a:avLst>
            <a:gd name="adj1" fmla="val 5085"/>
            <a:gd name="adj2" fmla="val 327528"/>
            <a:gd name="adj3" fmla="val 20192361"/>
            <a:gd name="adj4" fmla="val 16200324"/>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C2E91F-82B6-4101-899E-3265654C9E1B}">
      <dsp:nvSpPr>
        <dsp:cNvPr id="0" name=""/>
        <dsp:cNvSpPr/>
      </dsp:nvSpPr>
      <dsp:spPr>
        <a:xfrm>
          <a:off x="3436401" y="146155"/>
          <a:ext cx="4272509" cy="4272509"/>
        </a:xfrm>
        <a:prstGeom prst="circularArrow">
          <a:avLst>
            <a:gd name="adj1" fmla="val 5085"/>
            <a:gd name="adj2" fmla="val 327528"/>
            <a:gd name="adj3" fmla="val 2912753"/>
            <a:gd name="adj4" fmla="val 20519953"/>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4673EC-3DE8-43E7-B112-CEB2D215CC4F}">
      <dsp:nvSpPr>
        <dsp:cNvPr id="0" name=""/>
        <dsp:cNvSpPr/>
      </dsp:nvSpPr>
      <dsp:spPr>
        <a:xfrm>
          <a:off x="3350145" y="208804"/>
          <a:ext cx="4272509" cy="4272509"/>
        </a:xfrm>
        <a:prstGeom prst="circularArrow">
          <a:avLst>
            <a:gd name="adj1" fmla="val 5085"/>
            <a:gd name="adj2" fmla="val 327528"/>
            <a:gd name="adj3" fmla="val 7232777"/>
            <a:gd name="adj4" fmla="val 3239695"/>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32F4D0-B3C2-4D34-B5B2-65C4AB12517D}">
      <dsp:nvSpPr>
        <dsp:cNvPr id="0" name=""/>
        <dsp:cNvSpPr/>
      </dsp:nvSpPr>
      <dsp:spPr>
        <a:xfrm>
          <a:off x="3263889" y="146155"/>
          <a:ext cx="4272509" cy="4272509"/>
        </a:xfrm>
        <a:prstGeom prst="circularArrow">
          <a:avLst>
            <a:gd name="adj1" fmla="val 5085"/>
            <a:gd name="adj2" fmla="val 327528"/>
            <a:gd name="adj3" fmla="val 11552519"/>
            <a:gd name="adj4" fmla="val 7559718"/>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0E59F7-F569-46F5-B2D7-0787B0B8BE20}">
      <dsp:nvSpPr>
        <dsp:cNvPr id="0" name=""/>
        <dsp:cNvSpPr/>
      </dsp:nvSpPr>
      <dsp:spPr>
        <a:xfrm>
          <a:off x="3296918" y="44807"/>
          <a:ext cx="4272509" cy="4272509"/>
        </a:xfrm>
        <a:prstGeom prst="circularArrow">
          <a:avLst>
            <a:gd name="adj1" fmla="val 5085"/>
            <a:gd name="adj2" fmla="val 327528"/>
            <a:gd name="adj3" fmla="val 15872148"/>
            <a:gd name="adj4" fmla="val 11880111"/>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9951A-16D8-4952-A51C-B9F12EEA5C1E}">
      <dsp:nvSpPr>
        <dsp:cNvPr id="0" name=""/>
        <dsp:cNvSpPr/>
      </dsp:nvSpPr>
      <dsp:spPr>
        <a:xfrm>
          <a:off x="1548815" y="928663"/>
          <a:ext cx="7014019" cy="3771900"/>
        </a:xfrm>
        <a:prstGeom prst="round2DiagRect">
          <a:avLst>
            <a:gd name="adj1" fmla="val 0"/>
            <a:gd name="adj2"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66C7B-A8F9-4D54-8AE3-2F6D606994F6}">
      <dsp:nvSpPr>
        <dsp:cNvPr id="0" name=""/>
        <dsp:cNvSpPr/>
      </dsp:nvSpPr>
      <dsp:spPr>
        <a:xfrm>
          <a:off x="5143499" y="1371600"/>
          <a:ext cx="935" cy="297180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A760F-7BDC-44F7-B2D9-777F30905350}">
      <dsp:nvSpPr>
        <dsp:cNvPr id="0" name=""/>
        <dsp:cNvSpPr/>
      </dsp:nvSpPr>
      <dsp:spPr>
        <a:xfrm>
          <a:off x="1870290" y="1257300"/>
          <a:ext cx="3039408" cy="32004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Record &amp; store customer interactions </a:t>
          </a:r>
        </a:p>
      </dsp:txBody>
      <dsp:txXfrm>
        <a:off x="1870290" y="1257300"/>
        <a:ext cx="3039408" cy="3200400"/>
      </dsp:txXfrm>
    </dsp:sp>
    <dsp:sp modelId="{A95D8C8E-B1AE-4B06-8820-696F311C7733}">
      <dsp:nvSpPr>
        <dsp:cNvPr id="0" name=""/>
        <dsp:cNvSpPr/>
      </dsp:nvSpPr>
      <dsp:spPr>
        <a:xfrm>
          <a:off x="5377300" y="1257300"/>
          <a:ext cx="3039408" cy="32004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Streamlining the sharing of information across departments</a:t>
          </a:r>
        </a:p>
      </dsp:txBody>
      <dsp:txXfrm>
        <a:off x="5377300" y="1257300"/>
        <a:ext cx="3039408" cy="3200400"/>
      </dsp:txXfrm>
    </dsp:sp>
    <dsp:sp modelId="{0E80FB08-0D9E-407E-8602-031CC241C2DE}">
      <dsp:nvSpPr>
        <dsp:cNvPr id="0" name=""/>
        <dsp:cNvSpPr/>
      </dsp:nvSpPr>
      <dsp:spPr>
        <a:xfrm rot="16200000">
          <a:off x="-1005411" y="1472898"/>
          <a:ext cx="4114800" cy="1169003"/>
        </a:xfrm>
        <a:prstGeom prst="rightArrow">
          <a:avLst>
            <a:gd name="adj1" fmla="val 49830"/>
            <a:gd name="adj2" fmla="val 6066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n-US" sz="2100" kern="1200" dirty="0"/>
            <a:t>CRM – Focus on the Customer</a:t>
          </a:r>
        </a:p>
      </dsp:txBody>
      <dsp:txXfrm>
        <a:off x="-828735" y="1942819"/>
        <a:ext cx="3761447" cy="582515"/>
      </dsp:txXfrm>
    </dsp:sp>
    <dsp:sp modelId="{B88DD57E-EE76-42FE-BA7D-5D4EE9330B04}">
      <dsp:nvSpPr>
        <dsp:cNvPr id="0" name=""/>
        <dsp:cNvSpPr/>
      </dsp:nvSpPr>
      <dsp:spPr>
        <a:xfrm rot="5400000">
          <a:off x="7177611" y="3073098"/>
          <a:ext cx="4114800" cy="1169003"/>
        </a:xfrm>
        <a:prstGeom prst="rightArrow">
          <a:avLst>
            <a:gd name="adj1" fmla="val 49830"/>
            <a:gd name="adj2" fmla="val 6066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n-US" sz="2100" kern="1200" dirty="0"/>
            <a:t>ERP – Focus on the Business</a:t>
          </a:r>
        </a:p>
      </dsp:txBody>
      <dsp:txXfrm>
        <a:off x="7354288" y="3189666"/>
        <a:ext cx="3761447" cy="5825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9951A-16D8-4952-A51C-B9F12EEA5C1E}">
      <dsp:nvSpPr>
        <dsp:cNvPr id="0" name=""/>
        <dsp:cNvSpPr/>
      </dsp:nvSpPr>
      <dsp:spPr>
        <a:xfrm>
          <a:off x="1462785" y="941045"/>
          <a:ext cx="7107539" cy="3822192"/>
        </a:xfrm>
        <a:prstGeom prst="round2DiagRect">
          <a:avLst>
            <a:gd name="adj1" fmla="val 0"/>
            <a:gd name="adj2"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66C7B-A8F9-4D54-8AE3-2F6D606994F6}">
      <dsp:nvSpPr>
        <dsp:cNvPr id="0" name=""/>
        <dsp:cNvSpPr/>
      </dsp:nvSpPr>
      <dsp:spPr>
        <a:xfrm>
          <a:off x="5105400" y="1389888"/>
          <a:ext cx="947" cy="3011424"/>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A760F-7BDC-44F7-B2D9-777F30905350}">
      <dsp:nvSpPr>
        <dsp:cNvPr id="0" name=""/>
        <dsp:cNvSpPr/>
      </dsp:nvSpPr>
      <dsp:spPr>
        <a:xfrm>
          <a:off x="1788548" y="1274064"/>
          <a:ext cx="3079933" cy="3243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t>Increase profits by producing greater sales volume</a:t>
          </a:r>
        </a:p>
      </dsp:txBody>
      <dsp:txXfrm>
        <a:off x="1788548" y="1274064"/>
        <a:ext cx="3079933" cy="3243072"/>
      </dsp:txXfrm>
    </dsp:sp>
    <dsp:sp modelId="{A95D8C8E-B1AE-4B06-8820-696F311C7733}">
      <dsp:nvSpPr>
        <dsp:cNvPr id="0" name=""/>
        <dsp:cNvSpPr/>
      </dsp:nvSpPr>
      <dsp:spPr>
        <a:xfrm>
          <a:off x="5342317" y="1274064"/>
          <a:ext cx="3079933" cy="3243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t>Reduce capital spent on inefficient processes</a:t>
          </a:r>
        </a:p>
      </dsp:txBody>
      <dsp:txXfrm>
        <a:off x="5342317" y="1274064"/>
        <a:ext cx="3079933" cy="3243072"/>
      </dsp:txXfrm>
    </dsp:sp>
    <dsp:sp modelId="{0E80FB08-0D9E-407E-8602-031CC241C2DE}">
      <dsp:nvSpPr>
        <dsp:cNvPr id="0" name=""/>
        <dsp:cNvSpPr/>
      </dsp:nvSpPr>
      <dsp:spPr>
        <a:xfrm rot="16200000">
          <a:off x="-1125496" y="1492537"/>
          <a:ext cx="4169664" cy="1184589"/>
        </a:xfrm>
        <a:prstGeom prst="rightArrow">
          <a:avLst>
            <a:gd name="adj1" fmla="val 49830"/>
            <a:gd name="adj2" fmla="val 6066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n-US" sz="2100" kern="1200" dirty="0"/>
            <a:t>CRM – Focus on the Customer</a:t>
          </a:r>
        </a:p>
      </dsp:txBody>
      <dsp:txXfrm>
        <a:off x="-946464" y="1968723"/>
        <a:ext cx="3811600" cy="590281"/>
      </dsp:txXfrm>
    </dsp:sp>
    <dsp:sp modelId="{B88DD57E-EE76-42FE-BA7D-5D4EE9330B04}">
      <dsp:nvSpPr>
        <dsp:cNvPr id="0" name=""/>
        <dsp:cNvSpPr/>
      </dsp:nvSpPr>
      <dsp:spPr>
        <a:xfrm rot="5400000">
          <a:off x="7166632" y="3114073"/>
          <a:ext cx="4169664" cy="1184589"/>
        </a:xfrm>
        <a:prstGeom prst="rightArrow">
          <a:avLst>
            <a:gd name="adj1" fmla="val 49830"/>
            <a:gd name="adj2" fmla="val 6066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n-US" sz="2100" kern="1200" dirty="0"/>
            <a:t>ERP – Focus on the Business</a:t>
          </a:r>
        </a:p>
      </dsp:txBody>
      <dsp:txXfrm>
        <a:off x="7345664" y="3232195"/>
        <a:ext cx="3811600" cy="5902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9.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AF971-FD93-4833-B622-8F03AC8215D4}" type="datetimeFigureOut">
              <a:rPr lang="en-US" smtClean="0"/>
              <a:t>1/3/2018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DBD5BA-17AC-4FF7-9595-50F16C693D33}" type="slidenum">
              <a:rPr lang="en-US" smtClean="0"/>
              <a:t>‹#›</a:t>
            </a:fld>
            <a:endParaRPr lang="en-US"/>
          </a:p>
        </p:txBody>
      </p:sp>
    </p:spTree>
    <p:extLst>
      <p:ext uri="{BB962C8B-B14F-4D97-AF65-F5344CB8AC3E}">
        <p14:creationId xmlns:p14="http://schemas.microsoft.com/office/powerpoint/2010/main" val="255502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0330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84265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53183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82769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5164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91621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92931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5445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5605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64125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8773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92734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84265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75689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48514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5953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49198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95913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79644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21064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39873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0408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33954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42434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15587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5475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3912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0430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450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428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4482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39553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53"/>
            <a:ext cx="9440035" cy="1828801"/>
          </a:xfrm>
        </p:spPr>
        <p:txBody>
          <a:bodyPr anchor="b">
            <a:normAutofit/>
          </a:bodyPr>
          <a:lstStyle>
            <a:lvl1pPr algn="ctr">
              <a:defRPr sz="2392">
                <a:effectLst/>
              </a:defRPr>
            </a:lvl1pPr>
          </a:lstStyle>
          <a:p>
            <a:r>
              <a:rPr lang="en-US"/>
              <a:t>Click to edit Master title style</a:t>
            </a:r>
            <a:endParaRPr lang="en-US" dirty="0"/>
          </a:p>
        </p:txBody>
      </p:sp>
      <p:sp>
        <p:nvSpPr>
          <p:cNvPr id="3" name="Subtitle 2"/>
          <p:cNvSpPr>
            <a:spLocks noGrp="1"/>
          </p:cNvSpPr>
          <p:nvPr>
            <p:ph type="subTitle" idx="1"/>
          </p:nvPr>
        </p:nvSpPr>
        <p:spPr>
          <a:xfrm>
            <a:off x="1370693" y="3598343"/>
            <a:ext cx="9440035" cy="1049867"/>
          </a:xfrm>
        </p:spPr>
        <p:txBody>
          <a:bodyPr anchor="t"/>
          <a:lstStyle>
            <a:lvl1pPr marL="0" indent="0" algn="ctr">
              <a:buNone/>
              <a:defRPr>
                <a:solidFill>
                  <a:schemeClr val="tx1"/>
                </a:solidFill>
              </a:defRPr>
            </a:lvl1pPr>
            <a:lvl2pPr marL="202479" indent="0" algn="ctr">
              <a:buNone/>
              <a:defRPr>
                <a:solidFill>
                  <a:schemeClr val="tx1">
                    <a:tint val="75000"/>
                  </a:schemeClr>
                </a:solidFill>
              </a:defRPr>
            </a:lvl2pPr>
            <a:lvl3pPr marL="404958" indent="0" algn="ctr">
              <a:buNone/>
              <a:defRPr>
                <a:solidFill>
                  <a:schemeClr val="tx1">
                    <a:tint val="75000"/>
                  </a:schemeClr>
                </a:solidFill>
              </a:defRPr>
            </a:lvl3pPr>
            <a:lvl4pPr marL="607437" indent="0" algn="ctr">
              <a:buNone/>
              <a:defRPr>
                <a:solidFill>
                  <a:schemeClr val="tx1">
                    <a:tint val="75000"/>
                  </a:schemeClr>
                </a:solidFill>
              </a:defRPr>
            </a:lvl4pPr>
            <a:lvl5pPr marL="809915" indent="0" algn="ctr">
              <a:buNone/>
              <a:defRPr>
                <a:solidFill>
                  <a:schemeClr val="tx1">
                    <a:tint val="75000"/>
                  </a:schemeClr>
                </a:solidFill>
              </a:defRPr>
            </a:lvl5pPr>
            <a:lvl6pPr marL="1012396" indent="0" algn="ctr">
              <a:buNone/>
              <a:defRPr>
                <a:solidFill>
                  <a:schemeClr val="tx1">
                    <a:tint val="75000"/>
                  </a:schemeClr>
                </a:solidFill>
              </a:defRPr>
            </a:lvl6pPr>
            <a:lvl7pPr marL="1214875" indent="0" algn="ctr">
              <a:buNone/>
              <a:defRPr>
                <a:solidFill>
                  <a:schemeClr val="tx1">
                    <a:tint val="75000"/>
                  </a:schemeClr>
                </a:solidFill>
              </a:defRPr>
            </a:lvl7pPr>
            <a:lvl8pPr marL="1417353" indent="0" algn="ctr">
              <a:buNone/>
              <a:defRPr>
                <a:solidFill>
                  <a:schemeClr val="tx1">
                    <a:tint val="75000"/>
                  </a:schemeClr>
                </a:solidFill>
              </a:defRPr>
            </a:lvl8pPr>
            <a:lvl9pPr marL="161983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64A1C6-94EE-4DAD-A850-4CBF407D0ED7}"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215432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91" y="547807"/>
            <a:ext cx="10141799" cy="3816806"/>
          </a:xfrm>
          <a:prstGeom prst="rect">
            <a:avLst/>
          </a:prstGeom>
        </p:spPr>
      </p:pic>
      <p:sp>
        <p:nvSpPr>
          <p:cNvPr id="2" name="Title 1"/>
          <p:cNvSpPr>
            <a:spLocks noGrp="1"/>
          </p:cNvSpPr>
          <p:nvPr>
            <p:ph type="title"/>
          </p:nvPr>
        </p:nvSpPr>
        <p:spPr>
          <a:xfrm>
            <a:off x="913813" y="4565260"/>
            <a:ext cx="10355327" cy="543472"/>
          </a:xfrm>
        </p:spPr>
        <p:txBody>
          <a:bodyPr anchor="b">
            <a:normAutofit/>
          </a:bodyPr>
          <a:lstStyle>
            <a:lvl1pPr algn="ctr">
              <a:defRPr sz="1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12"/>
            <a:ext cx="9845347" cy="3525671"/>
          </a:xfrm>
          <a:effectLst>
            <a:outerShdw blurRad="38100" dist="25400" dir="4440000">
              <a:srgbClr val="000000">
                <a:alpha val="36000"/>
              </a:srgbClr>
            </a:outerShdw>
          </a:effectLst>
        </p:spPr>
        <p:txBody>
          <a:bodyPr anchor="t">
            <a:normAutofit/>
          </a:bodyPr>
          <a:lstStyle>
            <a:lvl1pPr marL="0" indent="0" algn="ctr">
              <a:buNone/>
              <a:defRPr sz="887"/>
            </a:lvl1pPr>
            <a:lvl2pPr marL="202479" indent="0">
              <a:buNone/>
              <a:defRPr sz="887"/>
            </a:lvl2pPr>
            <a:lvl3pPr marL="404958" indent="0">
              <a:buNone/>
              <a:defRPr sz="887"/>
            </a:lvl3pPr>
            <a:lvl4pPr marL="607437" indent="0">
              <a:buNone/>
              <a:defRPr sz="887"/>
            </a:lvl4pPr>
            <a:lvl5pPr marL="809915" indent="0">
              <a:buNone/>
              <a:defRPr sz="887"/>
            </a:lvl5pPr>
            <a:lvl6pPr marL="1012396" indent="0">
              <a:buNone/>
              <a:defRPr sz="887"/>
            </a:lvl6pPr>
            <a:lvl7pPr marL="1214875" indent="0">
              <a:buNone/>
              <a:defRPr sz="887"/>
            </a:lvl7pPr>
            <a:lvl8pPr marL="1417353" indent="0">
              <a:buNone/>
              <a:defRPr sz="887"/>
            </a:lvl8pPr>
            <a:lvl9pPr marL="1619833" indent="0">
              <a:buNone/>
              <a:defRPr sz="887"/>
            </a:lvl9pPr>
          </a:lstStyle>
          <a:p>
            <a:r>
              <a:rPr lang="en-US"/>
              <a:t>Click icon to add picture</a:t>
            </a:r>
            <a:endParaRPr lang="en-US" dirty="0"/>
          </a:p>
        </p:txBody>
      </p:sp>
      <p:sp>
        <p:nvSpPr>
          <p:cNvPr id="4" name="Text Placeholder 3"/>
          <p:cNvSpPr>
            <a:spLocks noGrp="1"/>
          </p:cNvSpPr>
          <p:nvPr>
            <p:ph type="body" sz="half" idx="2"/>
          </p:nvPr>
        </p:nvSpPr>
        <p:spPr>
          <a:xfrm>
            <a:off x="913795" y="5108739"/>
            <a:ext cx="10353763" cy="682472"/>
          </a:xfrm>
        </p:spPr>
        <p:txBody>
          <a:bodyPr anchor="t"/>
          <a:lstStyle>
            <a:lvl1pPr marL="0" indent="0" algn="ctr">
              <a:buNone/>
              <a:defRPr sz="709"/>
            </a:lvl1pPr>
            <a:lvl2pPr marL="202479" indent="0">
              <a:buNone/>
              <a:defRPr sz="620"/>
            </a:lvl2pPr>
            <a:lvl3pPr marL="404958" indent="0">
              <a:buNone/>
              <a:defRPr sz="531"/>
            </a:lvl3pPr>
            <a:lvl4pPr marL="607437" indent="0">
              <a:buNone/>
              <a:defRPr sz="443"/>
            </a:lvl4pPr>
            <a:lvl5pPr marL="809915" indent="0">
              <a:buNone/>
              <a:defRPr sz="443"/>
            </a:lvl5pPr>
            <a:lvl6pPr marL="1012396" indent="0">
              <a:buNone/>
              <a:defRPr sz="443"/>
            </a:lvl6pPr>
            <a:lvl7pPr marL="1214875" indent="0">
              <a:buNone/>
              <a:defRPr sz="443"/>
            </a:lvl7pPr>
            <a:lvl8pPr marL="1417353" indent="0">
              <a:buNone/>
              <a:defRPr sz="443"/>
            </a:lvl8pPr>
            <a:lvl9pPr marL="1619833"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6A64A1C6-94EE-4DAD-A850-4CBF407D0ED7}"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185191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45"/>
            <a:ext cx="10353763" cy="3534344"/>
          </a:xfrm>
        </p:spPr>
        <p:txBody>
          <a:bodyPr anchor="ctr"/>
          <a:lstStyle>
            <a:lvl1pPr>
              <a:defRPr sz="1418"/>
            </a:lvl1pPr>
          </a:lstStyle>
          <a:p>
            <a:r>
              <a:rPr lang="en-US"/>
              <a:t>Click to edit Master title style</a:t>
            </a:r>
            <a:endParaRPr lang="en-US" dirty="0"/>
          </a:p>
        </p:txBody>
      </p:sp>
      <p:sp>
        <p:nvSpPr>
          <p:cNvPr id="4" name="Text Placeholder 3"/>
          <p:cNvSpPr>
            <a:spLocks noGrp="1"/>
          </p:cNvSpPr>
          <p:nvPr>
            <p:ph type="body" sz="half" idx="2"/>
          </p:nvPr>
        </p:nvSpPr>
        <p:spPr>
          <a:xfrm>
            <a:off x="913795" y="4295181"/>
            <a:ext cx="10353763" cy="1501826"/>
          </a:xfrm>
        </p:spPr>
        <p:txBody>
          <a:bodyPr anchor="ctr"/>
          <a:lstStyle>
            <a:lvl1pPr marL="0" indent="0" algn="ctr">
              <a:buNone/>
              <a:defRPr sz="709"/>
            </a:lvl1pPr>
            <a:lvl2pPr marL="202479" indent="0">
              <a:buNone/>
              <a:defRPr sz="620"/>
            </a:lvl2pPr>
            <a:lvl3pPr marL="404958" indent="0">
              <a:buNone/>
              <a:defRPr sz="531"/>
            </a:lvl3pPr>
            <a:lvl4pPr marL="607437" indent="0">
              <a:buNone/>
              <a:defRPr sz="443"/>
            </a:lvl4pPr>
            <a:lvl5pPr marL="809915" indent="0">
              <a:buNone/>
              <a:defRPr sz="443"/>
            </a:lvl5pPr>
            <a:lvl6pPr marL="1012396" indent="0">
              <a:buNone/>
              <a:defRPr sz="443"/>
            </a:lvl6pPr>
            <a:lvl7pPr marL="1214875" indent="0">
              <a:buNone/>
              <a:defRPr sz="443"/>
            </a:lvl7pPr>
            <a:lvl8pPr marL="1417353" indent="0">
              <a:buNone/>
              <a:defRPr sz="443"/>
            </a:lvl8pPr>
            <a:lvl9pPr marL="1619833"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6A64A1C6-94EE-4DAD-A850-4CBF407D0ED7}"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3386200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5" y="609609"/>
            <a:ext cx="9302752" cy="2992904"/>
          </a:xfrm>
        </p:spPr>
        <p:txBody>
          <a:bodyPr anchor="ctr"/>
          <a:lstStyle>
            <a:lvl1pPr>
              <a:defRPr sz="1418"/>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532750"/>
          </a:xfrm>
        </p:spPr>
        <p:txBody>
          <a:bodyPr anchor="t">
            <a:normAutofit/>
          </a:bodyPr>
          <a:lstStyle>
            <a:lvl1pPr marL="0" indent="0" algn="r">
              <a:buNone/>
              <a:defRPr sz="620"/>
            </a:lvl1pPr>
            <a:lvl2pPr marL="202479" indent="0">
              <a:buNone/>
              <a:defRPr sz="620"/>
            </a:lvl2pPr>
            <a:lvl3pPr marL="404958" indent="0">
              <a:buNone/>
              <a:defRPr sz="531"/>
            </a:lvl3pPr>
            <a:lvl4pPr marL="607437" indent="0">
              <a:buNone/>
              <a:defRPr sz="443"/>
            </a:lvl4pPr>
            <a:lvl5pPr marL="809915" indent="0">
              <a:buNone/>
              <a:defRPr sz="443"/>
            </a:lvl5pPr>
            <a:lvl6pPr marL="1012396" indent="0">
              <a:buNone/>
              <a:defRPr sz="443"/>
            </a:lvl6pPr>
            <a:lvl7pPr marL="1214875" indent="0">
              <a:buNone/>
              <a:defRPr sz="443"/>
            </a:lvl7pPr>
            <a:lvl8pPr marL="1417353" indent="0">
              <a:buNone/>
              <a:defRPr sz="443"/>
            </a:lvl8pPr>
            <a:lvl9pPr marL="1619833" indent="0">
              <a:buNone/>
              <a:defRPr sz="443"/>
            </a:lvl9pPr>
          </a:lstStyle>
          <a:p>
            <a:pPr lvl="0"/>
            <a:r>
              <a:rPr lang="en-US"/>
              <a:t>Edit Master text styles</a:t>
            </a:r>
          </a:p>
        </p:txBody>
      </p:sp>
      <p:sp>
        <p:nvSpPr>
          <p:cNvPr id="4" name="Text Placeholder 3"/>
          <p:cNvSpPr>
            <a:spLocks noGrp="1"/>
          </p:cNvSpPr>
          <p:nvPr>
            <p:ph type="body" sz="half" idx="2"/>
          </p:nvPr>
        </p:nvSpPr>
        <p:spPr>
          <a:xfrm>
            <a:off x="913795" y="4304365"/>
            <a:ext cx="10353763" cy="1489496"/>
          </a:xfrm>
        </p:spPr>
        <p:txBody>
          <a:bodyPr anchor="ctr">
            <a:normAutofit/>
          </a:bodyPr>
          <a:lstStyle>
            <a:lvl1pPr marL="0" indent="0" algn="ctr">
              <a:buNone/>
              <a:defRPr sz="709"/>
            </a:lvl1pPr>
            <a:lvl2pPr marL="202479" indent="0">
              <a:buNone/>
              <a:defRPr sz="620"/>
            </a:lvl2pPr>
            <a:lvl3pPr marL="404958" indent="0">
              <a:buNone/>
              <a:defRPr sz="531"/>
            </a:lvl3pPr>
            <a:lvl4pPr marL="607437" indent="0">
              <a:buNone/>
              <a:defRPr sz="443"/>
            </a:lvl4pPr>
            <a:lvl5pPr marL="809915" indent="0">
              <a:buNone/>
              <a:defRPr sz="443"/>
            </a:lvl5pPr>
            <a:lvl6pPr marL="1012396" indent="0">
              <a:buNone/>
              <a:defRPr sz="443"/>
            </a:lvl6pPr>
            <a:lvl7pPr marL="1214875" indent="0">
              <a:buNone/>
              <a:defRPr sz="443"/>
            </a:lvl7pPr>
            <a:lvl8pPr marL="1417353" indent="0">
              <a:buNone/>
              <a:defRPr sz="443"/>
            </a:lvl8pPr>
            <a:lvl9pPr marL="1619833"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6A64A1C6-94EE-4DAD-A850-4CBF407D0ED7}"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3630-AA92-4165-B6F5-23A65D23C945}" type="slidenum">
              <a:rPr lang="en-US" smtClean="0"/>
              <a:t>‹#›</a:t>
            </a:fld>
            <a:endParaRPr lang="en-US"/>
          </a:p>
        </p:txBody>
      </p:sp>
      <p:sp>
        <p:nvSpPr>
          <p:cNvPr id="11" name="TextBox 10"/>
          <p:cNvSpPr txBox="1"/>
          <p:nvPr/>
        </p:nvSpPr>
        <p:spPr>
          <a:xfrm>
            <a:off x="990600" y="884802"/>
            <a:ext cx="609600" cy="584776"/>
          </a:xfrm>
          <a:prstGeom prst="rect">
            <a:avLst/>
          </a:prstGeom>
        </p:spPr>
        <p:txBody>
          <a:bodyPr vert="horz" lIns="40496" tIns="20248" rIns="40496" bIns="2024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543" dirty="0">
                <a:solidFill>
                  <a:schemeClr val="tx1"/>
                </a:solidFill>
                <a:effectLst/>
              </a:rPr>
              <a:t>“</a:t>
            </a:r>
          </a:p>
        </p:txBody>
      </p:sp>
      <p:sp>
        <p:nvSpPr>
          <p:cNvPr id="13" name="TextBox 12"/>
          <p:cNvSpPr txBox="1"/>
          <p:nvPr/>
        </p:nvSpPr>
        <p:spPr>
          <a:xfrm>
            <a:off x="10504716" y="2928269"/>
            <a:ext cx="609600" cy="584776"/>
          </a:xfrm>
          <a:prstGeom prst="rect">
            <a:avLst/>
          </a:prstGeom>
        </p:spPr>
        <p:txBody>
          <a:bodyPr vert="horz" lIns="40496" tIns="20248" rIns="40496" bIns="2024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543" dirty="0">
                <a:solidFill>
                  <a:schemeClr val="tx1"/>
                </a:solidFill>
                <a:effectLst/>
              </a:rPr>
              <a:t>”</a:t>
            </a:r>
          </a:p>
        </p:txBody>
      </p:sp>
    </p:spTree>
    <p:extLst>
      <p:ext uri="{BB962C8B-B14F-4D97-AF65-F5344CB8AC3E}">
        <p14:creationId xmlns:p14="http://schemas.microsoft.com/office/powerpoint/2010/main" val="350296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5" y="2126944"/>
            <a:ext cx="10353763" cy="2511835"/>
          </a:xfrm>
        </p:spPr>
        <p:txBody>
          <a:bodyPr anchor="b"/>
          <a:lstStyle>
            <a:lvl1pPr>
              <a:defRPr sz="1418"/>
            </a:lvl1pPr>
          </a:lstStyle>
          <a:p>
            <a:r>
              <a:rPr lang="en-US"/>
              <a:t>Click to edit Master title style</a:t>
            </a:r>
            <a:endParaRPr lang="en-US" dirty="0"/>
          </a:p>
        </p:txBody>
      </p:sp>
      <p:sp>
        <p:nvSpPr>
          <p:cNvPr id="4" name="Text Placeholder 3"/>
          <p:cNvSpPr>
            <a:spLocks noGrp="1"/>
          </p:cNvSpPr>
          <p:nvPr>
            <p:ph type="body" sz="half" idx="2"/>
          </p:nvPr>
        </p:nvSpPr>
        <p:spPr>
          <a:xfrm>
            <a:off x="913786" y="4650567"/>
            <a:ext cx="10352199" cy="1140644"/>
          </a:xfrm>
        </p:spPr>
        <p:txBody>
          <a:bodyPr anchor="t"/>
          <a:lstStyle>
            <a:lvl1pPr marL="0" indent="0" algn="ctr">
              <a:buNone/>
              <a:defRPr sz="709"/>
            </a:lvl1pPr>
            <a:lvl2pPr marL="202479" indent="0">
              <a:buNone/>
              <a:defRPr sz="620"/>
            </a:lvl2pPr>
            <a:lvl3pPr marL="404958" indent="0">
              <a:buNone/>
              <a:defRPr sz="531"/>
            </a:lvl3pPr>
            <a:lvl4pPr marL="607437" indent="0">
              <a:buNone/>
              <a:defRPr sz="443"/>
            </a:lvl4pPr>
            <a:lvl5pPr marL="809915" indent="0">
              <a:buNone/>
              <a:defRPr sz="443"/>
            </a:lvl5pPr>
            <a:lvl6pPr marL="1012396" indent="0">
              <a:buNone/>
              <a:defRPr sz="443"/>
            </a:lvl6pPr>
            <a:lvl7pPr marL="1214875" indent="0">
              <a:buNone/>
              <a:defRPr sz="443"/>
            </a:lvl7pPr>
            <a:lvl8pPr marL="1417353" indent="0">
              <a:buNone/>
              <a:defRPr sz="443"/>
            </a:lvl8pPr>
            <a:lvl9pPr marL="1619833"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6A64A1C6-94EE-4DAD-A850-4CBF407D0ED7}"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1241874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1063" b="0">
                <a:solidFill>
                  <a:schemeClr val="tx1"/>
                </a:solidFill>
              </a:defRPr>
            </a:lvl1pPr>
            <a:lvl2pPr marL="202479" indent="0">
              <a:buNone/>
              <a:defRPr sz="887" b="1"/>
            </a:lvl2pPr>
            <a:lvl3pPr marL="404958" indent="0">
              <a:buNone/>
              <a:defRPr sz="798" b="1"/>
            </a:lvl3pPr>
            <a:lvl4pPr marL="607437" indent="0">
              <a:buNone/>
              <a:defRPr sz="709" b="1"/>
            </a:lvl4pPr>
            <a:lvl5pPr marL="809915" indent="0">
              <a:buNone/>
              <a:defRPr sz="709" b="1"/>
            </a:lvl5pPr>
            <a:lvl6pPr marL="1012396" indent="0">
              <a:buNone/>
              <a:defRPr sz="709" b="1"/>
            </a:lvl6pPr>
            <a:lvl7pPr marL="1214875" indent="0">
              <a:buNone/>
              <a:defRPr sz="709" b="1"/>
            </a:lvl7pPr>
            <a:lvl8pPr marL="1417353" indent="0">
              <a:buNone/>
              <a:defRPr sz="709" b="1"/>
            </a:lvl8pPr>
            <a:lvl9pPr marL="1619833" indent="0">
              <a:buNone/>
              <a:defRPr sz="709" b="1"/>
            </a:lvl9pPr>
          </a:lstStyle>
          <a:p>
            <a:pPr lvl="0"/>
            <a:r>
              <a:rPr lang="en-US"/>
              <a:t>Edit Master text styles</a:t>
            </a:r>
          </a:p>
        </p:txBody>
      </p:sp>
      <p:sp>
        <p:nvSpPr>
          <p:cNvPr id="8" name="Text Placeholder 3"/>
          <p:cNvSpPr>
            <a:spLocks noGrp="1"/>
          </p:cNvSpPr>
          <p:nvPr>
            <p:ph type="body" sz="half" idx="15"/>
          </p:nvPr>
        </p:nvSpPr>
        <p:spPr>
          <a:xfrm>
            <a:off x="913795" y="2571751"/>
            <a:ext cx="3300984" cy="3219450"/>
          </a:xfrm>
        </p:spPr>
        <p:txBody>
          <a:bodyPr anchor="t">
            <a:normAutofit/>
          </a:bodyPr>
          <a:lstStyle>
            <a:lvl1pPr marL="0" indent="0" algn="ctr">
              <a:buNone/>
              <a:defRPr sz="620"/>
            </a:lvl1pPr>
            <a:lvl2pPr marL="202479" indent="0">
              <a:buNone/>
              <a:defRPr sz="531"/>
            </a:lvl2pPr>
            <a:lvl3pPr marL="404958" indent="0">
              <a:buNone/>
              <a:defRPr sz="443"/>
            </a:lvl3pPr>
            <a:lvl4pPr marL="607437" indent="0">
              <a:buNone/>
              <a:defRPr sz="399"/>
            </a:lvl4pPr>
            <a:lvl5pPr marL="809915" indent="0">
              <a:buNone/>
              <a:defRPr sz="399"/>
            </a:lvl5pPr>
            <a:lvl6pPr marL="1012396" indent="0">
              <a:buNone/>
              <a:defRPr sz="399"/>
            </a:lvl6pPr>
            <a:lvl7pPr marL="1214875" indent="0">
              <a:buNone/>
              <a:defRPr sz="399"/>
            </a:lvl7pPr>
            <a:lvl8pPr marL="1417353" indent="0">
              <a:buNone/>
              <a:defRPr sz="399"/>
            </a:lvl8pPr>
            <a:lvl9pPr marL="1619833" indent="0">
              <a:buNone/>
              <a:defRPr sz="399"/>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1063" b="0">
                <a:solidFill>
                  <a:schemeClr val="tx1"/>
                </a:solidFill>
              </a:defRPr>
            </a:lvl1pPr>
            <a:lvl2pPr marL="202479" indent="0">
              <a:buNone/>
              <a:defRPr sz="887" b="1"/>
            </a:lvl2pPr>
            <a:lvl3pPr marL="404958" indent="0">
              <a:buNone/>
              <a:defRPr sz="798" b="1"/>
            </a:lvl3pPr>
            <a:lvl4pPr marL="607437" indent="0">
              <a:buNone/>
              <a:defRPr sz="709" b="1"/>
            </a:lvl4pPr>
            <a:lvl5pPr marL="809915" indent="0">
              <a:buNone/>
              <a:defRPr sz="709" b="1"/>
            </a:lvl5pPr>
            <a:lvl6pPr marL="1012396" indent="0">
              <a:buNone/>
              <a:defRPr sz="709" b="1"/>
            </a:lvl6pPr>
            <a:lvl7pPr marL="1214875" indent="0">
              <a:buNone/>
              <a:defRPr sz="709" b="1"/>
            </a:lvl7pPr>
            <a:lvl8pPr marL="1417353" indent="0">
              <a:buNone/>
              <a:defRPr sz="709" b="1"/>
            </a:lvl8pPr>
            <a:lvl9pPr marL="1619833" indent="0">
              <a:buNone/>
              <a:defRPr sz="709" b="1"/>
            </a:lvl9pPr>
          </a:lstStyle>
          <a:p>
            <a:pPr lvl="0"/>
            <a:r>
              <a:rPr lang="en-US"/>
              <a:t>Edit Master text styles</a:t>
            </a:r>
          </a:p>
        </p:txBody>
      </p:sp>
      <p:sp>
        <p:nvSpPr>
          <p:cNvPr id="10" name="Text Placeholder 3"/>
          <p:cNvSpPr>
            <a:spLocks noGrp="1"/>
          </p:cNvSpPr>
          <p:nvPr>
            <p:ph type="body" sz="half" idx="16"/>
          </p:nvPr>
        </p:nvSpPr>
        <p:spPr>
          <a:xfrm>
            <a:off x="4441435" y="2571751"/>
            <a:ext cx="3300984" cy="3219450"/>
          </a:xfrm>
        </p:spPr>
        <p:txBody>
          <a:bodyPr anchor="t">
            <a:normAutofit/>
          </a:bodyPr>
          <a:lstStyle>
            <a:lvl1pPr marL="0" indent="0" algn="ctr">
              <a:buNone/>
              <a:defRPr sz="620"/>
            </a:lvl1pPr>
            <a:lvl2pPr marL="202479" indent="0">
              <a:buNone/>
              <a:defRPr sz="531"/>
            </a:lvl2pPr>
            <a:lvl3pPr marL="404958" indent="0">
              <a:buNone/>
              <a:defRPr sz="443"/>
            </a:lvl3pPr>
            <a:lvl4pPr marL="607437" indent="0">
              <a:buNone/>
              <a:defRPr sz="399"/>
            </a:lvl4pPr>
            <a:lvl5pPr marL="809915" indent="0">
              <a:buNone/>
              <a:defRPr sz="399"/>
            </a:lvl5pPr>
            <a:lvl6pPr marL="1012396" indent="0">
              <a:buNone/>
              <a:defRPr sz="399"/>
            </a:lvl6pPr>
            <a:lvl7pPr marL="1214875" indent="0">
              <a:buNone/>
              <a:defRPr sz="399"/>
            </a:lvl7pPr>
            <a:lvl8pPr marL="1417353" indent="0">
              <a:buNone/>
              <a:defRPr sz="399"/>
            </a:lvl8pPr>
            <a:lvl9pPr marL="1619833" indent="0">
              <a:buNone/>
              <a:defRPr sz="399"/>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1063" b="0">
                <a:solidFill>
                  <a:schemeClr val="tx1"/>
                </a:solidFill>
              </a:defRPr>
            </a:lvl1pPr>
            <a:lvl2pPr marL="202479" indent="0">
              <a:buNone/>
              <a:defRPr sz="887" b="1"/>
            </a:lvl2pPr>
            <a:lvl3pPr marL="404958" indent="0">
              <a:buNone/>
              <a:defRPr sz="798" b="1"/>
            </a:lvl3pPr>
            <a:lvl4pPr marL="607437" indent="0">
              <a:buNone/>
              <a:defRPr sz="709" b="1"/>
            </a:lvl4pPr>
            <a:lvl5pPr marL="809915" indent="0">
              <a:buNone/>
              <a:defRPr sz="709" b="1"/>
            </a:lvl5pPr>
            <a:lvl6pPr marL="1012396" indent="0">
              <a:buNone/>
              <a:defRPr sz="709" b="1"/>
            </a:lvl6pPr>
            <a:lvl7pPr marL="1214875" indent="0">
              <a:buNone/>
              <a:defRPr sz="709" b="1"/>
            </a:lvl7pPr>
            <a:lvl8pPr marL="1417353" indent="0">
              <a:buNone/>
              <a:defRPr sz="709" b="1"/>
            </a:lvl8pPr>
            <a:lvl9pPr marL="1619833" indent="0">
              <a:buNone/>
              <a:defRPr sz="709" b="1"/>
            </a:lvl9pPr>
          </a:lstStyle>
          <a:p>
            <a:pPr lvl="0"/>
            <a:r>
              <a:rPr lang="en-US"/>
              <a:t>Edit Master text styles</a:t>
            </a:r>
          </a:p>
        </p:txBody>
      </p:sp>
      <p:sp>
        <p:nvSpPr>
          <p:cNvPr id="12" name="Text Placeholder 3"/>
          <p:cNvSpPr>
            <a:spLocks noGrp="1"/>
          </p:cNvSpPr>
          <p:nvPr>
            <p:ph type="body" sz="half" idx="17"/>
          </p:nvPr>
        </p:nvSpPr>
        <p:spPr>
          <a:xfrm>
            <a:off x="7966572" y="2571751"/>
            <a:ext cx="3300984" cy="3219450"/>
          </a:xfrm>
        </p:spPr>
        <p:txBody>
          <a:bodyPr anchor="t">
            <a:normAutofit/>
          </a:bodyPr>
          <a:lstStyle>
            <a:lvl1pPr marL="0" indent="0" algn="ctr">
              <a:buNone/>
              <a:defRPr sz="620"/>
            </a:lvl1pPr>
            <a:lvl2pPr marL="202479" indent="0">
              <a:buNone/>
              <a:defRPr sz="531"/>
            </a:lvl2pPr>
            <a:lvl3pPr marL="404958" indent="0">
              <a:buNone/>
              <a:defRPr sz="443"/>
            </a:lvl3pPr>
            <a:lvl4pPr marL="607437" indent="0">
              <a:buNone/>
              <a:defRPr sz="399"/>
            </a:lvl4pPr>
            <a:lvl5pPr marL="809915" indent="0">
              <a:buNone/>
              <a:defRPr sz="399"/>
            </a:lvl5pPr>
            <a:lvl6pPr marL="1012396" indent="0">
              <a:buNone/>
              <a:defRPr sz="399"/>
            </a:lvl6pPr>
            <a:lvl7pPr marL="1214875" indent="0">
              <a:buNone/>
              <a:defRPr sz="399"/>
            </a:lvl7pPr>
            <a:lvl8pPr marL="1417353" indent="0">
              <a:buNone/>
              <a:defRPr sz="399"/>
            </a:lvl8pPr>
            <a:lvl9pPr marL="1619833" indent="0">
              <a:buNone/>
              <a:defRPr sz="399"/>
            </a:lvl9pPr>
          </a:lstStyle>
          <a:p>
            <a:pPr lvl="0"/>
            <a:r>
              <a:rPr lang="en-US"/>
              <a:t>Edit Master text styles</a:t>
            </a:r>
          </a:p>
        </p:txBody>
      </p:sp>
      <p:sp>
        <p:nvSpPr>
          <p:cNvPr id="3" name="Date Placeholder 2"/>
          <p:cNvSpPr>
            <a:spLocks noGrp="1"/>
          </p:cNvSpPr>
          <p:nvPr>
            <p:ph type="dt" sz="half" idx="10"/>
          </p:nvPr>
        </p:nvSpPr>
        <p:spPr/>
        <p:txBody>
          <a:bodyPr/>
          <a:lstStyle/>
          <a:p>
            <a:fld id="{6A64A1C6-94EE-4DAD-A850-4CBF407D0ED7}" type="datetimeFigureOut">
              <a:rPr lang="en-US" smtClean="0"/>
              <a:t>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195070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7" y="1818216"/>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3" y="1818216"/>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6"/>
            <a:ext cx="3339972" cy="1847851"/>
          </a:xfrm>
          <a:prstGeom prst="rect">
            <a:avLst/>
          </a:prstGeom>
        </p:spPr>
      </p:pic>
      <p:sp>
        <p:nvSpPr>
          <p:cNvPr id="30" name="Title 1"/>
          <p:cNvSpPr>
            <a:spLocks noGrp="1"/>
          </p:cNvSpPr>
          <p:nvPr>
            <p:ph type="title"/>
          </p:nvPr>
        </p:nvSpPr>
        <p:spPr>
          <a:xfrm>
            <a:off x="913795"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887" b="0">
                <a:solidFill>
                  <a:schemeClr val="tx1"/>
                </a:solidFill>
              </a:defRPr>
            </a:lvl1pPr>
            <a:lvl2pPr marL="202479" indent="0">
              <a:buNone/>
              <a:defRPr sz="887" b="1"/>
            </a:lvl2pPr>
            <a:lvl3pPr marL="404958" indent="0">
              <a:buNone/>
              <a:defRPr sz="798" b="1"/>
            </a:lvl3pPr>
            <a:lvl4pPr marL="607437" indent="0">
              <a:buNone/>
              <a:defRPr sz="709" b="1"/>
            </a:lvl4pPr>
            <a:lvl5pPr marL="809915" indent="0">
              <a:buNone/>
              <a:defRPr sz="709" b="1"/>
            </a:lvl5pPr>
            <a:lvl6pPr marL="1012396" indent="0">
              <a:buNone/>
              <a:defRPr sz="709" b="1"/>
            </a:lvl6pPr>
            <a:lvl7pPr marL="1214875" indent="0">
              <a:buNone/>
              <a:defRPr sz="709" b="1"/>
            </a:lvl7pPr>
            <a:lvl8pPr marL="1417353" indent="0">
              <a:buNone/>
              <a:defRPr sz="709" b="1"/>
            </a:lvl8pPr>
            <a:lvl9pPr marL="1619833" indent="0">
              <a:buNone/>
              <a:defRPr sz="709" b="1"/>
            </a:lvl9pPr>
          </a:lstStyle>
          <a:p>
            <a:pPr lvl="0"/>
            <a:r>
              <a:rPr lang="en-US"/>
              <a:t>Edit Master text styles</a:t>
            </a:r>
          </a:p>
        </p:txBody>
      </p:sp>
      <p:sp>
        <p:nvSpPr>
          <p:cNvPr id="20" name="Picture Placeholder 2"/>
          <p:cNvSpPr>
            <a:spLocks noGrp="1" noChangeAspect="1"/>
          </p:cNvSpPr>
          <p:nvPr>
            <p:ph type="pic" idx="15"/>
          </p:nvPr>
        </p:nvSpPr>
        <p:spPr>
          <a:xfrm>
            <a:off x="1018103" y="1938929"/>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09"/>
            </a:lvl1pPr>
            <a:lvl2pPr marL="202479" indent="0">
              <a:buNone/>
              <a:defRPr sz="709"/>
            </a:lvl2pPr>
            <a:lvl3pPr marL="404958" indent="0">
              <a:buNone/>
              <a:defRPr sz="709"/>
            </a:lvl3pPr>
            <a:lvl4pPr marL="607437" indent="0">
              <a:buNone/>
              <a:defRPr sz="709"/>
            </a:lvl4pPr>
            <a:lvl5pPr marL="809915" indent="0">
              <a:buNone/>
              <a:defRPr sz="709"/>
            </a:lvl5pPr>
            <a:lvl6pPr marL="1012396" indent="0">
              <a:buNone/>
              <a:defRPr sz="709"/>
            </a:lvl6pPr>
            <a:lvl7pPr marL="1214875" indent="0">
              <a:buNone/>
              <a:defRPr sz="709"/>
            </a:lvl7pPr>
            <a:lvl8pPr marL="1417353" indent="0">
              <a:buNone/>
              <a:defRPr sz="709"/>
            </a:lvl8pPr>
            <a:lvl9pPr marL="1619833" indent="0">
              <a:buNone/>
              <a:defRPr sz="709"/>
            </a:lvl9pPr>
          </a:lstStyle>
          <a:p>
            <a:r>
              <a:rPr lang="en-US"/>
              <a:t>Click icon to add picture</a:t>
            </a:r>
            <a:endParaRPr lang="en-US" dirty="0"/>
          </a:p>
        </p:txBody>
      </p:sp>
      <p:sp>
        <p:nvSpPr>
          <p:cNvPr id="21" name="Text Placeholder 3"/>
          <p:cNvSpPr>
            <a:spLocks noGrp="1"/>
          </p:cNvSpPr>
          <p:nvPr>
            <p:ph type="body" sz="half" idx="18"/>
          </p:nvPr>
        </p:nvSpPr>
        <p:spPr>
          <a:xfrm>
            <a:off x="913795" y="4480381"/>
            <a:ext cx="3300984" cy="1310833"/>
          </a:xfrm>
        </p:spPr>
        <p:txBody>
          <a:bodyPr anchor="t">
            <a:normAutofit/>
          </a:bodyPr>
          <a:lstStyle>
            <a:lvl1pPr marL="0" indent="0" algn="ctr">
              <a:buNone/>
              <a:defRPr sz="620"/>
            </a:lvl1pPr>
            <a:lvl2pPr marL="202479" indent="0">
              <a:buNone/>
              <a:defRPr sz="531"/>
            </a:lvl2pPr>
            <a:lvl3pPr marL="404958" indent="0">
              <a:buNone/>
              <a:defRPr sz="443"/>
            </a:lvl3pPr>
            <a:lvl4pPr marL="607437" indent="0">
              <a:buNone/>
              <a:defRPr sz="399"/>
            </a:lvl4pPr>
            <a:lvl5pPr marL="809915" indent="0">
              <a:buNone/>
              <a:defRPr sz="399"/>
            </a:lvl5pPr>
            <a:lvl6pPr marL="1012396" indent="0">
              <a:buNone/>
              <a:defRPr sz="399"/>
            </a:lvl6pPr>
            <a:lvl7pPr marL="1214875" indent="0">
              <a:buNone/>
              <a:defRPr sz="399"/>
            </a:lvl7pPr>
            <a:lvl8pPr marL="1417353" indent="0">
              <a:buNone/>
              <a:defRPr sz="399"/>
            </a:lvl8pPr>
            <a:lvl9pPr marL="1619833" indent="0">
              <a:buNone/>
              <a:defRPr sz="399"/>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887" b="0">
                <a:solidFill>
                  <a:schemeClr val="tx1"/>
                </a:solidFill>
              </a:defRPr>
            </a:lvl1pPr>
            <a:lvl2pPr marL="202479" indent="0">
              <a:buNone/>
              <a:defRPr sz="887" b="1"/>
            </a:lvl2pPr>
            <a:lvl3pPr marL="404958" indent="0">
              <a:buNone/>
              <a:defRPr sz="798" b="1"/>
            </a:lvl3pPr>
            <a:lvl4pPr marL="607437" indent="0">
              <a:buNone/>
              <a:defRPr sz="709" b="1"/>
            </a:lvl4pPr>
            <a:lvl5pPr marL="809915" indent="0">
              <a:buNone/>
              <a:defRPr sz="709" b="1"/>
            </a:lvl5pPr>
            <a:lvl6pPr marL="1012396" indent="0">
              <a:buNone/>
              <a:defRPr sz="709" b="1"/>
            </a:lvl6pPr>
            <a:lvl7pPr marL="1214875" indent="0">
              <a:buNone/>
              <a:defRPr sz="709" b="1"/>
            </a:lvl7pPr>
            <a:lvl8pPr marL="1417353" indent="0">
              <a:buNone/>
              <a:defRPr sz="709" b="1"/>
            </a:lvl8pPr>
            <a:lvl9pPr marL="1619833" indent="0">
              <a:buNone/>
              <a:defRPr sz="709" b="1"/>
            </a:lvl9pPr>
          </a:lstStyle>
          <a:p>
            <a:pPr lvl="0"/>
            <a:r>
              <a:rPr lang="en-US"/>
              <a:t>Edit Master text styles</a:t>
            </a:r>
          </a:p>
        </p:txBody>
      </p:sp>
      <p:sp>
        <p:nvSpPr>
          <p:cNvPr id="23" name="Picture Placeholder 2"/>
          <p:cNvSpPr>
            <a:spLocks noGrp="1" noChangeAspect="1"/>
          </p:cNvSpPr>
          <p:nvPr>
            <p:ph type="pic" idx="21"/>
          </p:nvPr>
        </p:nvSpPr>
        <p:spPr>
          <a:xfrm>
            <a:off x="4545743" y="1939106"/>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09"/>
            </a:lvl1pPr>
            <a:lvl2pPr marL="202479" indent="0">
              <a:buNone/>
              <a:defRPr sz="709"/>
            </a:lvl2pPr>
            <a:lvl3pPr marL="404958" indent="0">
              <a:buNone/>
              <a:defRPr sz="709"/>
            </a:lvl3pPr>
            <a:lvl4pPr marL="607437" indent="0">
              <a:buNone/>
              <a:defRPr sz="709"/>
            </a:lvl4pPr>
            <a:lvl5pPr marL="809915" indent="0">
              <a:buNone/>
              <a:defRPr sz="709"/>
            </a:lvl5pPr>
            <a:lvl6pPr marL="1012396" indent="0">
              <a:buNone/>
              <a:defRPr sz="709"/>
            </a:lvl6pPr>
            <a:lvl7pPr marL="1214875" indent="0">
              <a:buNone/>
              <a:defRPr sz="709"/>
            </a:lvl7pPr>
            <a:lvl8pPr marL="1417353" indent="0">
              <a:buNone/>
              <a:defRPr sz="709"/>
            </a:lvl8pPr>
            <a:lvl9pPr marL="1619833" indent="0">
              <a:buNone/>
              <a:defRPr sz="709"/>
            </a:lvl9pPr>
          </a:lstStyle>
          <a:p>
            <a:r>
              <a:rPr lang="en-US"/>
              <a:t>Click icon to add picture</a:t>
            </a:r>
            <a:endParaRPr lang="en-US" dirty="0"/>
          </a:p>
        </p:txBody>
      </p:sp>
      <p:sp>
        <p:nvSpPr>
          <p:cNvPr id="24" name="Text Placeholder 3"/>
          <p:cNvSpPr>
            <a:spLocks noGrp="1"/>
          </p:cNvSpPr>
          <p:nvPr>
            <p:ph type="body" sz="half" idx="19"/>
          </p:nvPr>
        </p:nvSpPr>
        <p:spPr>
          <a:xfrm>
            <a:off x="4441435" y="4480381"/>
            <a:ext cx="3300984" cy="1310833"/>
          </a:xfrm>
        </p:spPr>
        <p:txBody>
          <a:bodyPr anchor="t">
            <a:normAutofit/>
          </a:bodyPr>
          <a:lstStyle>
            <a:lvl1pPr marL="0" indent="0" algn="ctr">
              <a:buNone/>
              <a:defRPr sz="620"/>
            </a:lvl1pPr>
            <a:lvl2pPr marL="202479" indent="0">
              <a:buNone/>
              <a:defRPr sz="531"/>
            </a:lvl2pPr>
            <a:lvl3pPr marL="404958" indent="0">
              <a:buNone/>
              <a:defRPr sz="443"/>
            </a:lvl3pPr>
            <a:lvl4pPr marL="607437" indent="0">
              <a:buNone/>
              <a:defRPr sz="399"/>
            </a:lvl4pPr>
            <a:lvl5pPr marL="809915" indent="0">
              <a:buNone/>
              <a:defRPr sz="399"/>
            </a:lvl5pPr>
            <a:lvl6pPr marL="1012396" indent="0">
              <a:buNone/>
              <a:defRPr sz="399"/>
            </a:lvl6pPr>
            <a:lvl7pPr marL="1214875" indent="0">
              <a:buNone/>
              <a:defRPr sz="399"/>
            </a:lvl7pPr>
            <a:lvl8pPr marL="1417353" indent="0">
              <a:buNone/>
              <a:defRPr sz="399"/>
            </a:lvl8pPr>
            <a:lvl9pPr marL="1619833" indent="0">
              <a:buNone/>
              <a:defRPr sz="399"/>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887" b="0">
                <a:solidFill>
                  <a:schemeClr val="tx1"/>
                </a:solidFill>
              </a:defRPr>
            </a:lvl1pPr>
            <a:lvl2pPr marL="202479" indent="0">
              <a:buNone/>
              <a:defRPr sz="887" b="1"/>
            </a:lvl2pPr>
            <a:lvl3pPr marL="404958" indent="0">
              <a:buNone/>
              <a:defRPr sz="798" b="1"/>
            </a:lvl3pPr>
            <a:lvl4pPr marL="607437" indent="0">
              <a:buNone/>
              <a:defRPr sz="709" b="1"/>
            </a:lvl4pPr>
            <a:lvl5pPr marL="809915" indent="0">
              <a:buNone/>
              <a:defRPr sz="709" b="1"/>
            </a:lvl5pPr>
            <a:lvl6pPr marL="1012396" indent="0">
              <a:buNone/>
              <a:defRPr sz="709" b="1"/>
            </a:lvl6pPr>
            <a:lvl7pPr marL="1214875" indent="0">
              <a:buNone/>
              <a:defRPr sz="709" b="1"/>
            </a:lvl7pPr>
            <a:lvl8pPr marL="1417353" indent="0">
              <a:buNone/>
              <a:defRPr sz="709" b="1"/>
            </a:lvl8pPr>
            <a:lvl9pPr marL="1619833" indent="0">
              <a:buNone/>
              <a:defRPr sz="709" b="1"/>
            </a:lvl9pPr>
          </a:lstStyle>
          <a:p>
            <a:pPr lvl="0"/>
            <a:r>
              <a:rPr lang="en-US"/>
              <a:t>Edit Master text styles</a:t>
            </a:r>
          </a:p>
        </p:txBody>
      </p:sp>
      <p:sp>
        <p:nvSpPr>
          <p:cNvPr id="26" name="Picture Placeholder 2"/>
          <p:cNvSpPr>
            <a:spLocks noGrp="1" noChangeAspect="1"/>
          </p:cNvSpPr>
          <p:nvPr>
            <p:ph type="pic" idx="22"/>
          </p:nvPr>
        </p:nvSpPr>
        <p:spPr>
          <a:xfrm>
            <a:off x="8075699" y="1934433"/>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09"/>
            </a:lvl1pPr>
            <a:lvl2pPr marL="202479" indent="0">
              <a:buNone/>
              <a:defRPr sz="709"/>
            </a:lvl2pPr>
            <a:lvl3pPr marL="404958" indent="0">
              <a:buNone/>
              <a:defRPr sz="709"/>
            </a:lvl3pPr>
            <a:lvl4pPr marL="607437" indent="0">
              <a:buNone/>
              <a:defRPr sz="709"/>
            </a:lvl4pPr>
            <a:lvl5pPr marL="809915" indent="0">
              <a:buNone/>
              <a:defRPr sz="709"/>
            </a:lvl5pPr>
            <a:lvl6pPr marL="1012396" indent="0">
              <a:buNone/>
              <a:defRPr sz="709"/>
            </a:lvl6pPr>
            <a:lvl7pPr marL="1214875" indent="0">
              <a:buNone/>
              <a:defRPr sz="709"/>
            </a:lvl7pPr>
            <a:lvl8pPr marL="1417353" indent="0">
              <a:buNone/>
              <a:defRPr sz="709"/>
            </a:lvl8pPr>
            <a:lvl9pPr marL="1619833" indent="0">
              <a:buNone/>
              <a:defRPr sz="709"/>
            </a:lvl9pPr>
          </a:lstStyle>
          <a:p>
            <a:r>
              <a:rPr lang="en-US"/>
              <a:t>Click icon to add picture</a:t>
            </a:r>
            <a:endParaRPr lang="en-US" dirty="0"/>
          </a:p>
        </p:txBody>
      </p:sp>
      <p:sp>
        <p:nvSpPr>
          <p:cNvPr id="27" name="Text Placeholder 3"/>
          <p:cNvSpPr>
            <a:spLocks noGrp="1"/>
          </p:cNvSpPr>
          <p:nvPr>
            <p:ph type="body" sz="half" idx="20"/>
          </p:nvPr>
        </p:nvSpPr>
        <p:spPr>
          <a:xfrm>
            <a:off x="7966572" y="4480377"/>
            <a:ext cx="3300984" cy="1310836"/>
          </a:xfrm>
        </p:spPr>
        <p:txBody>
          <a:bodyPr anchor="t">
            <a:normAutofit/>
          </a:bodyPr>
          <a:lstStyle>
            <a:lvl1pPr marL="0" indent="0" algn="ctr">
              <a:buNone/>
              <a:defRPr sz="620"/>
            </a:lvl1pPr>
            <a:lvl2pPr marL="202479" indent="0">
              <a:buNone/>
              <a:defRPr sz="531"/>
            </a:lvl2pPr>
            <a:lvl3pPr marL="404958" indent="0">
              <a:buNone/>
              <a:defRPr sz="443"/>
            </a:lvl3pPr>
            <a:lvl4pPr marL="607437" indent="0">
              <a:buNone/>
              <a:defRPr sz="399"/>
            </a:lvl4pPr>
            <a:lvl5pPr marL="809915" indent="0">
              <a:buNone/>
              <a:defRPr sz="399"/>
            </a:lvl5pPr>
            <a:lvl6pPr marL="1012396" indent="0">
              <a:buNone/>
              <a:defRPr sz="399"/>
            </a:lvl6pPr>
            <a:lvl7pPr marL="1214875" indent="0">
              <a:buNone/>
              <a:defRPr sz="399"/>
            </a:lvl7pPr>
            <a:lvl8pPr marL="1417353" indent="0">
              <a:buNone/>
              <a:defRPr sz="399"/>
            </a:lvl8pPr>
            <a:lvl9pPr marL="1619833" indent="0">
              <a:buNone/>
              <a:defRPr sz="399"/>
            </a:lvl9pPr>
          </a:lstStyle>
          <a:p>
            <a:pPr lvl="0"/>
            <a:r>
              <a:rPr lang="en-US"/>
              <a:t>Edit Master text styles</a:t>
            </a:r>
          </a:p>
        </p:txBody>
      </p:sp>
      <p:sp>
        <p:nvSpPr>
          <p:cNvPr id="3" name="Date Placeholder 2"/>
          <p:cNvSpPr>
            <a:spLocks noGrp="1"/>
          </p:cNvSpPr>
          <p:nvPr>
            <p:ph type="dt" sz="half" idx="10"/>
          </p:nvPr>
        </p:nvSpPr>
        <p:spPr/>
        <p:txBody>
          <a:bodyPr/>
          <a:lstStyle/>
          <a:p>
            <a:fld id="{6A64A1C6-94EE-4DAD-A850-4CBF407D0ED7}" type="datetimeFigureOut">
              <a:rPr lang="en-US" smtClean="0"/>
              <a:t>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1416063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4A1C6-94EE-4DAD-A850-4CBF407D0ED7}"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1253083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7" y="609613"/>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9" y="609613"/>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4A1C6-94EE-4DAD-A850-4CBF407D0ED7}"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250370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32541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4A1C6-94EE-4DAD-A850-4CBF407D0ED7}"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274515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2" y="1761080"/>
            <a:ext cx="9590551" cy="1828813"/>
          </a:xfrm>
        </p:spPr>
        <p:txBody>
          <a:bodyPr anchor="b"/>
          <a:lstStyle>
            <a:lvl1pPr algn="ctr">
              <a:defRPr sz="1771" b="0" cap="none"/>
            </a:lvl1pPr>
          </a:lstStyle>
          <a:p>
            <a:r>
              <a:rPr lang="en-US"/>
              <a:t>Click to edit Master title style</a:t>
            </a:r>
            <a:endParaRPr lang="en-US" dirty="0"/>
          </a:p>
        </p:txBody>
      </p:sp>
      <p:sp>
        <p:nvSpPr>
          <p:cNvPr id="3" name="Text Placeholder 2"/>
          <p:cNvSpPr>
            <a:spLocks noGrp="1"/>
          </p:cNvSpPr>
          <p:nvPr>
            <p:ph type="body" idx="1"/>
          </p:nvPr>
        </p:nvSpPr>
        <p:spPr>
          <a:xfrm>
            <a:off x="1295402" y="3589879"/>
            <a:ext cx="9590551" cy="1507054"/>
          </a:xfrm>
        </p:spPr>
        <p:txBody>
          <a:bodyPr anchor="t"/>
          <a:lstStyle>
            <a:lvl1pPr marL="0" indent="0" algn="ctr">
              <a:buNone/>
              <a:defRPr sz="887">
                <a:solidFill>
                  <a:schemeClr val="tx1"/>
                </a:solidFill>
              </a:defRPr>
            </a:lvl1pPr>
            <a:lvl2pPr marL="202479" indent="0">
              <a:buNone/>
              <a:defRPr sz="798">
                <a:solidFill>
                  <a:schemeClr val="tx1">
                    <a:tint val="75000"/>
                  </a:schemeClr>
                </a:solidFill>
              </a:defRPr>
            </a:lvl2pPr>
            <a:lvl3pPr marL="404958" indent="0">
              <a:buNone/>
              <a:defRPr sz="709">
                <a:solidFill>
                  <a:schemeClr val="tx1">
                    <a:tint val="75000"/>
                  </a:schemeClr>
                </a:solidFill>
              </a:defRPr>
            </a:lvl3pPr>
            <a:lvl4pPr marL="607437" indent="0">
              <a:buNone/>
              <a:defRPr sz="620">
                <a:solidFill>
                  <a:schemeClr val="tx1">
                    <a:tint val="75000"/>
                  </a:schemeClr>
                </a:solidFill>
              </a:defRPr>
            </a:lvl4pPr>
            <a:lvl5pPr marL="809915" indent="0">
              <a:buNone/>
              <a:defRPr sz="620">
                <a:solidFill>
                  <a:schemeClr val="tx1">
                    <a:tint val="75000"/>
                  </a:schemeClr>
                </a:solidFill>
              </a:defRPr>
            </a:lvl5pPr>
            <a:lvl6pPr marL="1012396" indent="0">
              <a:buNone/>
              <a:defRPr sz="620">
                <a:solidFill>
                  <a:schemeClr val="tx1">
                    <a:tint val="75000"/>
                  </a:schemeClr>
                </a:solidFill>
              </a:defRPr>
            </a:lvl6pPr>
            <a:lvl7pPr marL="1214875" indent="0">
              <a:buNone/>
              <a:defRPr sz="620">
                <a:solidFill>
                  <a:schemeClr val="tx1">
                    <a:tint val="75000"/>
                  </a:schemeClr>
                </a:solidFill>
              </a:defRPr>
            </a:lvl7pPr>
            <a:lvl8pPr marL="1417353" indent="0">
              <a:buNone/>
              <a:defRPr sz="620">
                <a:solidFill>
                  <a:schemeClr val="tx1">
                    <a:tint val="75000"/>
                  </a:schemeClr>
                </a:solidFill>
              </a:defRPr>
            </a:lvl8pPr>
            <a:lvl9pPr marL="1619833" indent="0">
              <a:buNone/>
              <a:defRPr sz="6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64A1C6-94EE-4DAD-A850-4CBF407D0ED7}"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397809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804"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3" y="1732451"/>
            <a:ext cx="5064665" cy="405875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64A1C6-94EE-4DAD-A850-4CBF407D0ED7}"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404924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9" y="1734506"/>
            <a:ext cx="5089072" cy="4148770"/>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7" y="1734506"/>
            <a:ext cx="5089072" cy="414877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1063" b="0"/>
            </a:lvl1pPr>
            <a:lvl2pPr marL="202479" indent="0">
              <a:buNone/>
              <a:defRPr sz="887" b="1"/>
            </a:lvl2pPr>
            <a:lvl3pPr marL="404958" indent="0">
              <a:buNone/>
              <a:defRPr sz="798" b="1"/>
            </a:lvl3pPr>
            <a:lvl4pPr marL="607437" indent="0">
              <a:buNone/>
              <a:defRPr sz="709" b="1"/>
            </a:lvl4pPr>
            <a:lvl5pPr marL="809915" indent="0">
              <a:buNone/>
              <a:defRPr sz="709" b="1"/>
            </a:lvl5pPr>
            <a:lvl6pPr marL="1012396" indent="0">
              <a:buNone/>
              <a:defRPr sz="709" b="1"/>
            </a:lvl6pPr>
            <a:lvl7pPr marL="1214875" indent="0">
              <a:buNone/>
              <a:defRPr sz="709" b="1"/>
            </a:lvl7pPr>
            <a:lvl8pPr marL="1417353" indent="0">
              <a:buNone/>
              <a:defRPr sz="709" b="1"/>
            </a:lvl8pPr>
            <a:lvl9pPr marL="1619833" indent="0">
              <a:buNone/>
              <a:defRPr sz="709" b="1"/>
            </a:lvl9pPr>
          </a:lstStyle>
          <a:p>
            <a:pPr lvl="0"/>
            <a:r>
              <a:rPr lang="en-US"/>
              <a:t>Edit Master text styles</a:t>
            </a:r>
          </a:p>
        </p:txBody>
      </p:sp>
      <p:sp>
        <p:nvSpPr>
          <p:cNvPr id="4" name="Content Placeholder 3"/>
          <p:cNvSpPr>
            <a:spLocks noGrp="1"/>
          </p:cNvSpPr>
          <p:nvPr>
            <p:ph sz="half" idx="2"/>
          </p:nvPr>
        </p:nvSpPr>
        <p:spPr>
          <a:xfrm>
            <a:off x="1005872" y="2380139"/>
            <a:ext cx="4876344" cy="3411064"/>
          </a:xfrm>
        </p:spPr>
        <p:txBody>
          <a:bodyPr anchor="t">
            <a:normAutofit/>
          </a:bodyPr>
          <a:lstStyle>
            <a:lvl1pPr>
              <a:defRPr sz="798"/>
            </a:lvl1pPr>
            <a:lvl2pPr>
              <a:defRPr sz="709"/>
            </a:lvl2pPr>
            <a:lvl3pPr>
              <a:defRPr sz="620"/>
            </a:lvl3pPr>
            <a:lvl4pPr>
              <a:defRPr sz="531"/>
            </a:lvl4pPr>
            <a:lvl5pPr>
              <a:defRPr sz="53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9"/>
            <a:ext cx="4895331" cy="544883"/>
          </a:xfrm>
        </p:spPr>
        <p:txBody>
          <a:bodyPr anchor="b">
            <a:noAutofit/>
          </a:bodyPr>
          <a:lstStyle>
            <a:lvl1pPr marL="0" indent="0" algn="ctr">
              <a:buNone/>
              <a:defRPr sz="1063" b="0"/>
            </a:lvl1pPr>
            <a:lvl2pPr marL="202479" indent="0">
              <a:buNone/>
              <a:defRPr sz="887" b="1"/>
            </a:lvl2pPr>
            <a:lvl3pPr marL="404958" indent="0">
              <a:buNone/>
              <a:defRPr sz="798" b="1"/>
            </a:lvl3pPr>
            <a:lvl4pPr marL="607437" indent="0">
              <a:buNone/>
              <a:defRPr sz="709" b="1"/>
            </a:lvl4pPr>
            <a:lvl5pPr marL="809915" indent="0">
              <a:buNone/>
              <a:defRPr sz="709" b="1"/>
            </a:lvl5pPr>
            <a:lvl6pPr marL="1012396" indent="0">
              <a:buNone/>
              <a:defRPr sz="709" b="1"/>
            </a:lvl6pPr>
            <a:lvl7pPr marL="1214875" indent="0">
              <a:buNone/>
              <a:defRPr sz="709" b="1"/>
            </a:lvl7pPr>
            <a:lvl8pPr marL="1417353" indent="0">
              <a:buNone/>
              <a:defRPr sz="709" b="1"/>
            </a:lvl8pPr>
            <a:lvl9pPr marL="1619833" indent="0">
              <a:buNone/>
              <a:defRPr sz="709" b="1"/>
            </a:lvl9pPr>
          </a:lstStyle>
          <a:p>
            <a:pPr lvl="0"/>
            <a:r>
              <a:rPr lang="en-US"/>
              <a:t>Edit Master text styles</a:t>
            </a:r>
          </a:p>
        </p:txBody>
      </p:sp>
      <p:sp>
        <p:nvSpPr>
          <p:cNvPr id="6" name="Content Placeholder 5"/>
          <p:cNvSpPr>
            <a:spLocks noGrp="1"/>
          </p:cNvSpPr>
          <p:nvPr>
            <p:ph sz="quarter" idx="4"/>
          </p:nvPr>
        </p:nvSpPr>
        <p:spPr>
          <a:xfrm>
            <a:off x="6294967" y="2380139"/>
            <a:ext cx="4895331" cy="3411064"/>
          </a:xfrm>
        </p:spPr>
        <p:txBody>
          <a:bodyPr anchor="t">
            <a:normAutofit/>
          </a:bodyPr>
          <a:lstStyle>
            <a:lvl1pPr>
              <a:defRPr sz="798"/>
            </a:lvl1pPr>
            <a:lvl2pPr>
              <a:defRPr sz="709"/>
            </a:lvl2pPr>
            <a:lvl3pPr>
              <a:defRPr sz="620"/>
            </a:lvl3pPr>
            <a:lvl4pPr>
              <a:defRPr sz="531"/>
            </a:lvl4pPr>
            <a:lvl5pPr>
              <a:defRPr sz="53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64A1C6-94EE-4DAD-A850-4CBF407D0ED7}" type="datetimeFigureOut">
              <a:rPr lang="en-US" smtClean="0"/>
              <a:t>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362039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4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64A1C6-94EE-4DAD-A850-4CBF407D0ED7}" type="datetimeFigureOut">
              <a:rPr lang="en-US" smtClean="0"/>
              <a:t>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385327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4A1C6-94EE-4DAD-A850-4CBF407D0ED7}" type="datetimeFigureOut">
              <a:rPr lang="en-US" smtClean="0"/>
              <a:t>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66145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11"/>
            <a:ext cx="3706889" cy="1821918"/>
          </a:xfrm>
        </p:spPr>
        <p:txBody>
          <a:bodyPr anchor="b">
            <a:normAutofit/>
          </a:bodyPr>
          <a:lstStyle>
            <a:lvl1pPr algn="ctr">
              <a:defRPr sz="1063" b="0"/>
            </a:lvl1pPr>
          </a:lstStyle>
          <a:p>
            <a:r>
              <a:rPr lang="en-US"/>
              <a:t>Click to edit Master title style</a:t>
            </a:r>
            <a:endParaRPr lang="en-US" dirty="0"/>
          </a:p>
        </p:txBody>
      </p:sp>
      <p:sp>
        <p:nvSpPr>
          <p:cNvPr id="3" name="Content Placeholder 2"/>
          <p:cNvSpPr>
            <a:spLocks noGrp="1"/>
          </p:cNvSpPr>
          <p:nvPr>
            <p:ph idx="1"/>
          </p:nvPr>
        </p:nvSpPr>
        <p:spPr>
          <a:xfrm>
            <a:off x="4855639"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7" y="2431518"/>
            <a:ext cx="3706889" cy="3359681"/>
          </a:xfrm>
        </p:spPr>
        <p:txBody>
          <a:bodyPr anchor="t">
            <a:normAutofit/>
          </a:bodyPr>
          <a:lstStyle>
            <a:lvl1pPr marL="0" indent="0" algn="ctr">
              <a:buNone/>
              <a:defRPr sz="709"/>
            </a:lvl1pPr>
            <a:lvl2pPr marL="202479" indent="0">
              <a:buNone/>
              <a:defRPr sz="531"/>
            </a:lvl2pPr>
            <a:lvl3pPr marL="404958" indent="0">
              <a:buNone/>
              <a:defRPr sz="443"/>
            </a:lvl3pPr>
            <a:lvl4pPr marL="607437" indent="0">
              <a:buNone/>
              <a:defRPr sz="399"/>
            </a:lvl4pPr>
            <a:lvl5pPr marL="809915" indent="0">
              <a:buNone/>
              <a:defRPr sz="399"/>
            </a:lvl5pPr>
            <a:lvl6pPr marL="1012396" indent="0">
              <a:buNone/>
              <a:defRPr sz="399"/>
            </a:lvl6pPr>
            <a:lvl7pPr marL="1214875" indent="0">
              <a:buNone/>
              <a:defRPr sz="399"/>
            </a:lvl7pPr>
            <a:lvl8pPr marL="1417353" indent="0">
              <a:buNone/>
              <a:defRPr sz="399"/>
            </a:lvl8pPr>
            <a:lvl9pPr marL="1619833" indent="0">
              <a:buNone/>
              <a:defRPr sz="399"/>
            </a:lvl9pPr>
          </a:lstStyle>
          <a:p>
            <a:pPr lvl="0"/>
            <a:r>
              <a:rPr lang="en-US"/>
              <a:t>Edit Master text styles</a:t>
            </a:r>
          </a:p>
        </p:txBody>
      </p:sp>
      <p:sp>
        <p:nvSpPr>
          <p:cNvPr id="5" name="Date Placeholder 4"/>
          <p:cNvSpPr>
            <a:spLocks noGrp="1"/>
          </p:cNvSpPr>
          <p:nvPr>
            <p:ph type="dt" sz="half" idx="10"/>
          </p:nvPr>
        </p:nvSpPr>
        <p:spPr/>
        <p:txBody>
          <a:bodyPr/>
          <a:lstStyle/>
          <a:p>
            <a:fld id="{6A64A1C6-94EE-4DAD-A850-4CBF407D0ED7}"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189145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70" y="609600"/>
            <a:ext cx="3584167" cy="5204832"/>
          </a:xfrm>
          <a:prstGeom prst="rect">
            <a:avLst/>
          </a:prstGeom>
        </p:spPr>
      </p:pic>
      <p:sp>
        <p:nvSpPr>
          <p:cNvPr id="2" name="Title 1"/>
          <p:cNvSpPr>
            <a:spLocks noGrp="1"/>
          </p:cNvSpPr>
          <p:nvPr>
            <p:ph type="title"/>
          </p:nvPr>
        </p:nvSpPr>
        <p:spPr>
          <a:xfrm>
            <a:off x="913800" y="609923"/>
            <a:ext cx="5934949" cy="1829338"/>
          </a:xfrm>
        </p:spPr>
        <p:txBody>
          <a:bodyPr anchor="b">
            <a:noAutofit/>
          </a:bodyPr>
          <a:lstStyle>
            <a:lvl1pPr algn="ctr">
              <a:defRPr sz="141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3"/>
            <a:ext cx="3275751" cy="4912822"/>
          </a:xfrm>
          <a:effectLst>
            <a:outerShdw blurRad="38100" dist="25400" dir="4440000">
              <a:srgbClr val="000000">
                <a:alpha val="36000"/>
              </a:srgbClr>
            </a:outerShdw>
          </a:effectLst>
        </p:spPr>
        <p:txBody>
          <a:bodyPr anchor="t">
            <a:normAutofit/>
          </a:bodyPr>
          <a:lstStyle>
            <a:lvl1pPr marL="0" indent="0" algn="ctr">
              <a:buNone/>
              <a:defRPr sz="709"/>
            </a:lvl1pPr>
            <a:lvl2pPr marL="202479" indent="0">
              <a:buNone/>
              <a:defRPr sz="709"/>
            </a:lvl2pPr>
            <a:lvl3pPr marL="404958" indent="0">
              <a:buNone/>
              <a:defRPr sz="709"/>
            </a:lvl3pPr>
            <a:lvl4pPr marL="607437" indent="0">
              <a:buNone/>
              <a:defRPr sz="709"/>
            </a:lvl4pPr>
            <a:lvl5pPr marL="809915" indent="0">
              <a:buNone/>
              <a:defRPr sz="709"/>
            </a:lvl5pPr>
            <a:lvl6pPr marL="1012396" indent="0">
              <a:buNone/>
              <a:defRPr sz="709"/>
            </a:lvl6pPr>
            <a:lvl7pPr marL="1214875" indent="0">
              <a:buNone/>
              <a:defRPr sz="709"/>
            </a:lvl7pPr>
            <a:lvl8pPr marL="1417353" indent="0">
              <a:buNone/>
              <a:defRPr sz="709"/>
            </a:lvl8pPr>
            <a:lvl9pPr marL="1619833" indent="0">
              <a:buNone/>
              <a:defRPr sz="709"/>
            </a:lvl9pPr>
          </a:lstStyle>
          <a:p>
            <a:r>
              <a:rPr lang="en-US"/>
              <a:t>Click icon to add picture</a:t>
            </a:r>
            <a:endParaRPr lang="en-US" dirty="0"/>
          </a:p>
        </p:txBody>
      </p:sp>
      <p:sp>
        <p:nvSpPr>
          <p:cNvPr id="4" name="Text Placeholder 3"/>
          <p:cNvSpPr>
            <a:spLocks noGrp="1"/>
          </p:cNvSpPr>
          <p:nvPr>
            <p:ph type="body" sz="half" idx="2"/>
          </p:nvPr>
        </p:nvSpPr>
        <p:spPr>
          <a:xfrm>
            <a:off x="913800" y="2439261"/>
            <a:ext cx="5934949" cy="3376134"/>
          </a:xfrm>
        </p:spPr>
        <p:txBody>
          <a:bodyPr anchor="t">
            <a:normAutofit/>
          </a:bodyPr>
          <a:lstStyle>
            <a:lvl1pPr marL="0" indent="0" algn="ctr">
              <a:buNone/>
              <a:defRPr sz="709"/>
            </a:lvl1pPr>
            <a:lvl2pPr marL="202479" indent="0">
              <a:buNone/>
              <a:defRPr sz="531"/>
            </a:lvl2pPr>
            <a:lvl3pPr marL="404958" indent="0">
              <a:buNone/>
              <a:defRPr sz="443"/>
            </a:lvl3pPr>
            <a:lvl4pPr marL="607437" indent="0">
              <a:buNone/>
              <a:defRPr sz="399"/>
            </a:lvl4pPr>
            <a:lvl5pPr marL="809915" indent="0">
              <a:buNone/>
              <a:defRPr sz="399"/>
            </a:lvl5pPr>
            <a:lvl6pPr marL="1012396" indent="0">
              <a:buNone/>
              <a:defRPr sz="399"/>
            </a:lvl6pPr>
            <a:lvl7pPr marL="1214875" indent="0">
              <a:buNone/>
              <a:defRPr sz="399"/>
            </a:lvl7pPr>
            <a:lvl8pPr marL="1417353" indent="0">
              <a:buNone/>
              <a:defRPr sz="399"/>
            </a:lvl8pPr>
            <a:lvl9pPr marL="1619833" indent="0">
              <a:buNone/>
              <a:defRPr sz="399"/>
            </a:lvl9pPr>
          </a:lstStyle>
          <a:p>
            <a:pPr lvl="0"/>
            <a:r>
              <a:rPr lang="en-US"/>
              <a:t>Edit Master text styles</a:t>
            </a:r>
          </a:p>
        </p:txBody>
      </p:sp>
      <p:sp>
        <p:nvSpPr>
          <p:cNvPr id="5" name="Date Placeholder 4"/>
          <p:cNvSpPr>
            <a:spLocks noGrp="1"/>
          </p:cNvSpPr>
          <p:nvPr>
            <p:ph type="dt" sz="half" idx="10"/>
          </p:nvPr>
        </p:nvSpPr>
        <p:spPr/>
        <p:txBody>
          <a:bodyPr/>
          <a:lstStyle/>
          <a:p>
            <a:fld id="{6A64A1C6-94EE-4DAD-A850-4CBF407D0ED7}"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3630-AA92-4165-B6F5-23A65D23C945}" type="slidenum">
              <a:rPr lang="en-US" smtClean="0"/>
              <a:t>‹#›</a:t>
            </a:fld>
            <a:endParaRPr lang="en-US"/>
          </a:p>
        </p:txBody>
      </p:sp>
    </p:spTree>
    <p:extLst>
      <p:ext uri="{BB962C8B-B14F-4D97-AF65-F5344CB8AC3E}">
        <p14:creationId xmlns:p14="http://schemas.microsoft.com/office/powerpoint/2010/main" val="382214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51"/>
            <a:ext cx="10353763" cy="405875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89"/>
            <a:ext cx="2743200" cy="365125"/>
          </a:xfrm>
          <a:prstGeom prst="rect">
            <a:avLst/>
          </a:prstGeom>
        </p:spPr>
        <p:txBody>
          <a:bodyPr vert="horz" lIns="91440" tIns="45720" rIns="91440" bIns="45720" rtlCol="0" anchor="ctr"/>
          <a:lstStyle>
            <a:lvl1pPr algn="r">
              <a:defRPr sz="443">
                <a:solidFill>
                  <a:schemeClr val="tx1">
                    <a:lumMod val="95000"/>
                  </a:schemeClr>
                </a:solidFill>
                <a:effectLst>
                  <a:outerShdw blurRad="38100" dist="38100" dir="2700000" algn="tl">
                    <a:srgbClr val="000000">
                      <a:alpha val="43137"/>
                    </a:srgbClr>
                  </a:outerShdw>
                </a:effectLst>
              </a:defRPr>
            </a:lvl1pPr>
          </a:lstStyle>
          <a:p>
            <a:fld id="{6A64A1C6-94EE-4DAD-A850-4CBF407D0ED7}" type="datetimeFigureOut">
              <a:rPr lang="en-US" smtClean="0"/>
              <a:t>1/3/2018</a:t>
            </a:fld>
            <a:endParaRPr lang="en-US"/>
          </a:p>
        </p:txBody>
      </p:sp>
      <p:sp>
        <p:nvSpPr>
          <p:cNvPr id="5" name="Footer Placeholder 4"/>
          <p:cNvSpPr>
            <a:spLocks noGrp="1"/>
          </p:cNvSpPr>
          <p:nvPr>
            <p:ph type="ftr" sz="quarter" idx="3"/>
          </p:nvPr>
        </p:nvSpPr>
        <p:spPr>
          <a:xfrm>
            <a:off x="913804" y="5883289"/>
            <a:ext cx="6672865" cy="365125"/>
          </a:xfrm>
          <a:prstGeom prst="rect">
            <a:avLst/>
          </a:prstGeom>
        </p:spPr>
        <p:txBody>
          <a:bodyPr vert="horz" lIns="91440" tIns="45720" rIns="91440" bIns="45720" rtlCol="0" anchor="ctr"/>
          <a:lstStyle>
            <a:lvl1pPr algn="l">
              <a:defRPr sz="443">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10514013" y="5883289"/>
            <a:ext cx="753545" cy="365125"/>
          </a:xfrm>
          <a:prstGeom prst="rect">
            <a:avLst/>
          </a:prstGeom>
        </p:spPr>
        <p:txBody>
          <a:bodyPr vert="horz" lIns="91440" tIns="45720" rIns="91440" bIns="45720" rtlCol="0" anchor="ctr"/>
          <a:lstStyle>
            <a:lvl1pPr algn="r">
              <a:defRPr sz="443">
                <a:solidFill>
                  <a:schemeClr val="tx1">
                    <a:lumMod val="95000"/>
                  </a:schemeClr>
                </a:solidFill>
                <a:effectLst>
                  <a:outerShdw blurRad="38100" dist="38100" dir="2700000" algn="tl">
                    <a:srgbClr val="000000">
                      <a:alpha val="43137"/>
                    </a:srgbClr>
                  </a:outerShdw>
                </a:effectLst>
              </a:defRPr>
            </a:lvl1pPr>
          </a:lstStyle>
          <a:p>
            <a:fld id="{047E3630-AA92-4165-B6F5-23A65D23C945}" type="slidenum">
              <a:rPr lang="en-US" smtClean="0"/>
              <a:t>‹#›</a:t>
            </a:fld>
            <a:endParaRPr lang="en-US"/>
          </a:p>
        </p:txBody>
      </p:sp>
    </p:spTree>
    <p:extLst>
      <p:ext uri="{BB962C8B-B14F-4D97-AF65-F5344CB8AC3E}">
        <p14:creationId xmlns:p14="http://schemas.microsoft.com/office/powerpoint/2010/main" val="37794174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202479" rtl="0" eaLnBrk="1" latinLnBrk="0" hangingPunct="1">
        <a:spcBef>
          <a:spcPct val="0"/>
        </a:spcBef>
        <a:buNone/>
        <a:defRPr sz="32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51860" indent="-135518" algn="l" defTabSz="202479" rtl="0" eaLnBrk="1" latinLnBrk="0" hangingPunct="1">
        <a:spcBef>
          <a:spcPct val="20000"/>
        </a:spcBef>
        <a:spcAft>
          <a:spcPts val="266"/>
        </a:spcAft>
        <a:buClr>
          <a:schemeClr val="tx2"/>
        </a:buClr>
        <a:buSzPct val="70000"/>
        <a:buFont typeface="Wingdings 2" charset="2"/>
        <a:buChar char=""/>
        <a:defRPr sz="21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18865" indent="-119575" algn="l" defTabSz="202479" rtl="0" eaLnBrk="1" latinLnBrk="0" hangingPunct="1">
        <a:spcBef>
          <a:spcPct val="20000"/>
        </a:spcBef>
        <a:spcAft>
          <a:spcPts val="266"/>
        </a:spcAft>
        <a:buClr>
          <a:schemeClr val="tx2"/>
        </a:buClr>
        <a:buSzPct val="70000"/>
        <a:buFont typeface="Wingdings 2" charset="2"/>
        <a:buChar char=""/>
        <a:defRPr sz="16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454382" indent="-95659" algn="l" defTabSz="202479" rtl="0" eaLnBrk="1" latinLnBrk="0" hangingPunct="1">
        <a:spcBef>
          <a:spcPct val="20000"/>
        </a:spcBef>
        <a:spcAft>
          <a:spcPts val="266"/>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13814" indent="-95659" algn="l" defTabSz="202479" rtl="0" eaLnBrk="1" latinLnBrk="0" hangingPunct="1">
        <a:spcBef>
          <a:spcPct val="20000"/>
        </a:spcBef>
        <a:spcAft>
          <a:spcPts val="266"/>
        </a:spcAft>
        <a:buClr>
          <a:schemeClr val="tx2"/>
        </a:buClr>
        <a:buSzPct val="70000"/>
        <a:buFont typeface="Wingdings 2" charset="2"/>
        <a:buChar char=""/>
        <a:defRPr sz="10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741361" indent="-95659" algn="l" defTabSz="202479" rtl="0" eaLnBrk="1" latinLnBrk="0" hangingPunct="1">
        <a:spcBef>
          <a:spcPct val="20000"/>
        </a:spcBef>
        <a:spcAft>
          <a:spcPts val="266"/>
        </a:spcAft>
        <a:buClr>
          <a:schemeClr val="tx2"/>
        </a:buClr>
        <a:buSzPct val="70000"/>
        <a:buFont typeface="Wingdings 2" charset="2"/>
        <a:buChar char=""/>
        <a:defRPr sz="10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892202" indent="-101240" algn="l" defTabSz="202479" rtl="0" eaLnBrk="1" latinLnBrk="0" hangingPunct="1">
        <a:spcBef>
          <a:spcPct val="20000"/>
        </a:spcBef>
        <a:spcAft>
          <a:spcPts val="266"/>
        </a:spcAft>
        <a:buClr>
          <a:schemeClr val="tx2"/>
        </a:buClr>
        <a:buSzPct val="70000"/>
        <a:buFont typeface="Wingdings 2" charset="2"/>
        <a:buChar char=""/>
        <a:defRPr sz="6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063680" indent="-101240" algn="l" defTabSz="202479" rtl="0" eaLnBrk="1" latinLnBrk="0" hangingPunct="1">
        <a:spcBef>
          <a:spcPct val="20000"/>
        </a:spcBef>
        <a:spcAft>
          <a:spcPts val="266"/>
        </a:spcAft>
        <a:buClr>
          <a:schemeClr val="tx2"/>
        </a:buClr>
        <a:buSzPct val="70000"/>
        <a:buFont typeface="Wingdings 2" charset="2"/>
        <a:buChar char=""/>
        <a:defRPr sz="6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235157" indent="-101240" algn="l" defTabSz="202479" rtl="0" eaLnBrk="1" latinLnBrk="0" hangingPunct="1">
        <a:spcBef>
          <a:spcPct val="20000"/>
        </a:spcBef>
        <a:spcAft>
          <a:spcPts val="266"/>
        </a:spcAft>
        <a:buClr>
          <a:schemeClr val="tx2"/>
        </a:buClr>
        <a:buSzPct val="70000"/>
        <a:buFont typeface="Wingdings 2" charset="2"/>
        <a:buChar char=""/>
        <a:defRPr sz="6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375636" indent="-101240" algn="l" defTabSz="202479" rtl="0" eaLnBrk="1" latinLnBrk="0" hangingPunct="1">
        <a:spcBef>
          <a:spcPct val="20000"/>
        </a:spcBef>
        <a:spcAft>
          <a:spcPts val="266"/>
        </a:spcAft>
        <a:buClr>
          <a:schemeClr val="tx2"/>
        </a:buClr>
        <a:buSzPct val="70000"/>
        <a:buFont typeface="Wingdings 2" charset="2"/>
        <a:buChar char=""/>
        <a:defRPr sz="6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02479" rtl="0" eaLnBrk="1" latinLnBrk="0" hangingPunct="1">
        <a:defRPr sz="798" kern="1200">
          <a:solidFill>
            <a:schemeClr val="tx1"/>
          </a:solidFill>
          <a:latin typeface="+mn-lt"/>
          <a:ea typeface="+mn-ea"/>
          <a:cs typeface="+mn-cs"/>
        </a:defRPr>
      </a:lvl1pPr>
      <a:lvl2pPr marL="202479" algn="l" defTabSz="202479" rtl="0" eaLnBrk="1" latinLnBrk="0" hangingPunct="1">
        <a:defRPr sz="798" kern="1200">
          <a:solidFill>
            <a:schemeClr val="tx1"/>
          </a:solidFill>
          <a:latin typeface="+mn-lt"/>
          <a:ea typeface="+mn-ea"/>
          <a:cs typeface="+mn-cs"/>
        </a:defRPr>
      </a:lvl2pPr>
      <a:lvl3pPr marL="404958" algn="l" defTabSz="202479" rtl="0" eaLnBrk="1" latinLnBrk="0" hangingPunct="1">
        <a:defRPr sz="798" kern="1200">
          <a:solidFill>
            <a:schemeClr val="tx1"/>
          </a:solidFill>
          <a:latin typeface="+mn-lt"/>
          <a:ea typeface="+mn-ea"/>
          <a:cs typeface="+mn-cs"/>
        </a:defRPr>
      </a:lvl3pPr>
      <a:lvl4pPr marL="607437" algn="l" defTabSz="202479" rtl="0" eaLnBrk="1" latinLnBrk="0" hangingPunct="1">
        <a:defRPr sz="798" kern="1200">
          <a:solidFill>
            <a:schemeClr val="tx1"/>
          </a:solidFill>
          <a:latin typeface="+mn-lt"/>
          <a:ea typeface="+mn-ea"/>
          <a:cs typeface="+mn-cs"/>
        </a:defRPr>
      </a:lvl4pPr>
      <a:lvl5pPr marL="809915" algn="l" defTabSz="202479" rtl="0" eaLnBrk="1" latinLnBrk="0" hangingPunct="1">
        <a:defRPr sz="798" kern="1200">
          <a:solidFill>
            <a:schemeClr val="tx1"/>
          </a:solidFill>
          <a:latin typeface="+mn-lt"/>
          <a:ea typeface="+mn-ea"/>
          <a:cs typeface="+mn-cs"/>
        </a:defRPr>
      </a:lvl5pPr>
      <a:lvl6pPr marL="1012396" algn="l" defTabSz="202479" rtl="0" eaLnBrk="1" latinLnBrk="0" hangingPunct="1">
        <a:defRPr sz="798" kern="1200">
          <a:solidFill>
            <a:schemeClr val="tx1"/>
          </a:solidFill>
          <a:latin typeface="+mn-lt"/>
          <a:ea typeface="+mn-ea"/>
          <a:cs typeface="+mn-cs"/>
        </a:defRPr>
      </a:lvl6pPr>
      <a:lvl7pPr marL="1214875" algn="l" defTabSz="202479" rtl="0" eaLnBrk="1" latinLnBrk="0" hangingPunct="1">
        <a:defRPr sz="798" kern="1200">
          <a:solidFill>
            <a:schemeClr val="tx1"/>
          </a:solidFill>
          <a:latin typeface="+mn-lt"/>
          <a:ea typeface="+mn-ea"/>
          <a:cs typeface="+mn-cs"/>
        </a:defRPr>
      </a:lvl7pPr>
      <a:lvl8pPr marL="1417353" algn="l" defTabSz="202479" rtl="0" eaLnBrk="1" latinLnBrk="0" hangingPunct="1">
        <a:defRPr sz="798" kern="1200">
          <a:solidFill>
            <a:schemeClr val="tx1"/>
          </a:solidFill>
          <a:latin typeface="+mn-lt"/>
          <a:ea typeface="+mn-ea"/>
          <a:cs typeface="+mn-cs"/>
        </a:defRPr>
      </a:lvl8pPr>
      <a:lvl9pPr marL="1619833" algn="l" defTabSz="202479" rtl="0" eaLnBrk="1" latinLnBrk="0" hangingPunct="1">
        <a:defRPr sz="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jpg"/><Relationship Id="rId9"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businessnewsdaily.com/7838-choosing-crm-software.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rmswitch.com/crm-value/understanding-crm-erp/"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rmswitch.com/implementing-crm/six-crm-dashboard-example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32.xml"/><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7me7mjvTiTI"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sharepointcrmtemplate.com/blog/why-does-my-business-need-a-crm-syste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781936"/>
            <a:ext cx="7772400" cy="1470025"/>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br>
              <a:rPr lang="en-US" dirty="0">
                <a:solidFill>
                  <a:srgbClr val="000000"/>
                </a:solidFill>
                <a:effectLst>
                  <a:outerShdw blurRad="38100" dist="38100" dir="2700000" algn="tl">
                    <a:srgbClr val="000000">
                      <a:alpha val="43137"/>
                    </a:srgbClr>
                  </a:outerShdw>
                </a:effectLst>
              </a:rPr>
            </a:br>
            <a:br>
              <a:rPr lang="en-US" dirty="0">
                <a:solidFill>
                  <a:srgbClr val="000000"/>
                </a:solidFill>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4.2 Customer Relationship Management Systems</a:t>
            </a:r>
            <a:br>
              <a:rPr lang="en-US" dirty="0">
                <a:solidFill>
                  <a:srgbClr val="000000"/>
                </a:solidFill>
                <a:effectLst>
                  <a:outerShdw blurRad="38100" dist="38100" dir="2700000" algn="tl">
                    <a:srgbClr val="000000">
                      <a:alpha val="43137"/>
                    </a:srgbClr>
                  </a:outerShdw>
                </a:effectLst>
              </a:rPr>
            </a:br>
            <a:endParaRPr lang="en-US"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3012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6934278" y="-3200176"/>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2209800" y="2423162"/>
            <a:ext cx="7010400" cy="2554545"/>
          </a:xfrm>
          <a:prstGeom prst="rect">
            <a:avLst/>
          </a:prstGeom>
          <a:noFill/>
        </p:spPr>
        <p:txBody>
          <a:bodyPr wrap="square" rtlCol="0">
            <a:spAutoFit/>
          </a:bodyPr>
          <a:lstStyle/>
          <a:p>
            <a:r>
              <a:rPr lang="en-US" sz="4000" dirty="0"/>
              <a:t>What kind of information is tracked in a CRM?  How do companies use this data?</a:t>
            </a:r>
          </a:p>
          <a:p>
            <a:endParaRPr lang="en-US" sz="4000" dirty="0"/>
          </a:p>
        </p:txBody>
      </p:sp>
    </p:spTree>
    <p:extLst>
      <p:ext uri="{BB962C8B-B14F-4D97-AF65-F5344CB8AC3E}">
        <p14:creationId xmlns:p14="http://schemas.microsoft.com/office/powerpoint/2010/main" val="8909031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8600"/>
            <a:ext cx="10353763" cy="970450"/>
          </a:xfrm>
        </p:spPr>
        <p:txBody>
          <a:bodyPr/>
          <a:lstStyle/>
          <a:p>
            <a:r>
              <a:rPr lang="en-US" dirty="0"/>
              <a:t>CRM Processes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2918815"/>
              </p:ext>
            </p:extLst>
          </p:nvPr>
        </p:nvGraphicFramePr>
        <p:xfrm>
          <a:off x="2286000" y="1219200"/>
          <a:ext cx="7620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549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09800" y="1143000"/>
            <a:ext cx="8230313" cy="4578493"/>
          </a:xfrm>
          <a:prstGeom prst="rect">
            <a:avLst/>
          </a:prstGeom>
        </p:spPr>
      </p:pic>
    </p:spTree>
    <p:extLst>
      <p:ext uri="{BB962C8B-B14F-4D97-AF65-F5344CB8AC3E}">
        <p14:creationId xmlns:p14="http://schemas.microsoft.com/office/powerpoint/2010/main" val="1007459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8800" y="304800"/>
            <a:ext cx="8382000" cy="6332314"/>
          </a:xfrm>
          <a:prstGeom prst="rect">
            <a:avLst/>
          </a:prstGeom>
        </p:spPr>
      </p:pic>
    </p:spTree>
    <p:extLst>
      <p:ext uri="{BB962C8B-B14F-4D97-AF65-F5344CB8AC3E}">
        <p14:creationId xmlns:p14="http://schemas.microsoft.com/office/powerpoint/2010/main" val="15521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Required Viewing 2/3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727" y="2057400"/>
            <a:ext cx="6495898" cy="3653942"/>
          </a:xfrm>
          <a:prstGeom prst="rect">
            <a:avLst/>
          </a:prstGeom>
        </p:spPr>
      </p:pic>
    </p:spTree>
    <p:extLst>
      <p:ext uri="{BB962C8B-B14F-4D97-AF65-F5344CB8AC3E}">
        <p14:creationId xmlns:p14="http://schemas.microsoft.com/office/powerpoint/2010/main" val="212966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808" y="4188941"/>
            <a:ext cx="1853993" cy="2562589"/>
          </a:xfrm>
          <a:prstGeom prst="rect">
            <a:avLst/>
          </a:prstGeom>
        </p:spPr>
      </p:pic>
      <p:sp>
        <p:nvSpPr>
          <p:cNvPr id="2" name="Title 1"/>
          <p:cNvSpPr>
            <a:spLocks noGrp="1"/>
          </p:cNvSpPr>
          <p:nvPr>
            <p:ph type="title"/>
          </p:nvPr>
        </p:nvSpPr>
        <p:spPr>
          <a:xfrm>
            <a:off x="1981200" y="0"/>
            <a:ext cx="8229600" cy="1143000"/>
          </a:xfrm>
        </p:spPr>
        <p:txBody>
          <a:bodyPr/>
          <a:lstStyle/>
          <a:p>
            <a:r>
              <a:rPr lang="en-US" dirty="0"/>
              <a:t>Benefits of a CRM</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312" b="17177"/>
          <a:stretch/>
        </p:blipFill>
        <p:spPr>
          <a:xfrm>
            <a:off x="7781590" y="895356"/>
            <a:ext cx="1742444" cy="12947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892" y="1481846"/>
            <a:ext cx="1950565" cy="230028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7368" y="1998151"/>
            <a:ext cx="857724" cy="85772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4056" y="4348776"/>
            <a:ext cx="1828800" cy="1828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7313" y="2240986"/>
            <a:ext cx="2101564" cy="154114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2825" y="2335776"/>
            <a:ext cx="2333557" cy="2212018"/>
          </a:xfrm>
          <a:prstGeom prst="rect">
            <a:avLst/>
          </a:prstGeom>
        </p:spPr>
      </p:pic>
    </p:spTree>
    <p:extLst>
      <p:ext uri="{BB962C8B-B14F-4D97-AF65-F5344CB8AC3E}">
        <p14:creationId xmlns:p14="http://schemas.microsoft.com/office/powerpoint/2010/main" val="365488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 CRM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9854321"/>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788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482" y="0"/>
            <a:ext cx="10547797" cy="6079148"/>
          </a:xfrm>
        </p:spPr>
        <p:txBody>
          <a:bodyPr>
            <a:normAutofit/>
          </a:bodyPr>
          <a:lstStyle/>
          <a:p>
            <a:r>
              <a:rPr lang="en-US" sz="4320" dirty="0">
                <a:solidFill>
                  <a:srgbClr val="FF0000"/>
                </a:solidFill>
                <a:hlinkClick r:id="rId3"/>
              </a:rPr>
              <a:t>Choosing a CRM Software: A Buyer’s Guide</a:t>
            </a:r>
            <a:endParaRPr lang="en-US" sz="4320" dirty="0">
              <a:solidFill>
                <a:srgbClr val="FF0000"/>
              </a:solidFill>
            </a:endParaRPr>
          </a:p>
          <a:p>
            <a:pPr algn="l"/>
            <a:r>
              <a:rPr lang="en-US" sz="2880" dirty="0">
                <a:solidFill>
                  <a:schemeClr val="bg1"/>
                </a:solidFill>
              </a:rPr>
              <a:t>Discuss:</a:t>
            </a:r>
          </a:p>
          <a:p>
            <a:pPr lvl="1" algn="l"/>
            <a:r>
              <a:rPr lang="en-US" sz="2880" dirty="0">
                <a:solidFill>
                  <a:schemeClr val="bg1"/>
                </a:solidFill>
              </a:rPr>
              <a:t>1. What was this article about?</a:t>
            </a:r>
          </a:p>
          <a:p>
            <a:pPr lvl="1" algn="l"/>
            <a:r>
              <a:rPr lang="en-US" sz="2700" dirty="0">
                <a:solidFill>
                  <a:schemeClr val="bg1"/>
                </a:solidFill>
              </a:rPr>
              <a:t>		</a:t>
            </a:r>
          </a:p>
          <a:p>
            <a:pPr lvl="1" algn="l"/>
            <a:endParaRPr lang="en-US" sz="2700" dirty="0">
              <a:solidFill>
                <a:schemeClr val="bg1"/>
              </a:solidFill>
            </a:endParaRPr>
          </a:p>
          <a:p>
            <a:pPr lvl="1" algn="l"/>
            <a:endParaRPr lang="en-US" sz="2880" dirty="0">
              <a:solidFill>
                <a:schemeClr val="bg1"/>
              </a:solidFill>
            </a:endParaRPr>
          </a:p>
          <a:p>
            <a:pPr lvl="1" algn="l"/>
            <a:r>
              <a:rPr lang="en-US" sz="2880" dirty="0">
                <a:solidFill>
                  <a:schemeClr val="bg1"/>
                </a:solidFill>
              </a:rPr>
              <a:t>2. Why should you care?</a:t>
            </a:r>
          </a:p>
          <a:p>
            <a:pPr lvl="1" algn="l"/>
            <a:r>
              <a:rPr lang="en-US" sz="2700" dirty="0">
                <a:solidFill>
                  <a:schemeClr val="bg1"/>
                </a:solidFill>
              </a:rPr>
              <a:t>		</a:t>
            </a:r>
          </a:p>
          <a:p>
            <a:pPr algn="l"/>
            <a:endParaRPr lang="en-US" sz="2880" dirty="0">
              <a:solidFill>
                <a:schemeClr val="bg1"/>
              </a:solidFill>
            </a:endParaRPr>
          </a:p>
        </p:txBody>
      </p:sp>
      <p:sp>
        <p:nvSpPr>
          <p:cNvPr id="2" name="Rectangle 1"/>
          <p:cNvSpPr/>
          <p:nvPr/>
        </p:nvSpPr>
        <p:spPr>
          <a:xfrm>
            <a:off x="1615442" y="2429470"/>
            <a:ext cx="9633397" cy="2169825"/>
          </a:xfrm>
          <a:prstGeom prst="rect">
            <a:avLst/>
          </a:prstGeom>
        </p:spPr>
        <p:txBody>
          <a:bodyPr wrap="square">
            <a:spAutoFit/>
          </a:bodyPr>
          <a:lstStyle/>
          <a:p>
            <a:r>
              <a:rPr lang="en-US" sz="2700" dirty="0">
                <a:solidFill>
                  <a:schemeClr val="bg1"/>
                </a:solidFill>
                <a:effectLst>
                  <a:outerShdw blurRad="38100" dist="38100" dir="2700000" algn="tl">
                    <a:srgbClr val="000000">
                      <a:alpha val="43137"/>
                    </a:srgbClr>
                  </a:outerShdw>
                </a:effectLst>
              </a:rPr>
              <a:t>From simple contact databases to world class enterprise systems, there are lots of different types of CRM software out there to meet the needs of lots of organizations.  This article provides an </a:t>
            </a:r>
            <a:r>
              <a:rPr lang="en-US" sz="2700" b="1" dirty="0">
                <a:solidFill>
                  <a:schemeClr val="bg1"/>
                </a:solidFill>
                <a:effectLst>
                  <a:outerShdw blurRad="38100" dist="38100" dir="2700000" algn="tl">
                    <a:srgbClr val="000000">
                      <a:alpha val="43137"/>
                    </a:srgbClr>
                  </a:outerShdw>
                </a:effectLst>
              </a:rPr>
              <a:t>overview of features that organizations might need</a:t>
            </a:r>
            <a:r>
              <a:rPr lang="en-US" sz="2700" dirty="0">
                <a:solidFill>
                  <a:schemeClr val="bg1"/>
                </a:solidFill>
                <a:effectLst>
                  <a:outerShdw blurRad="38100" dist="38100" dir="2700000" algn="tl">
                    <a:srgbClr val="000000">
                      <a:alpha val="43137"/>
                    </a:srgbClr>
                  </a:outerShdw>
                </a:effectLst>
              </a:rPr>
              <a:t>.</a:t>
            </a:r>
          </a:p>
          <a:p>
            <a:endParaRPr lang="en-US" sz="27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615441" y="4648200"/>
            <a:ext cx="9633397" cy="2169825"/>
          </a:xfrm>
          <a:prstGeom prst="rect">
            <a:avLst/>
          </a:prstGeom>
          <a:noFill/>
        </p:spPr>
        <p:txBody>
          <a:bodyPr wrap="square" rtlCol="0">
            <a:spAutoFit/>
          </a:bodyPr>
          <a:lstStyle/>
          <a:p>
            <a:r>
              <a:rPr lang="en-US" sz="2700" dirty="0">
                <a:solidFill>
                  <a:schemeClr val="bg1"/>
                </a:solidFill>
                <a:effectLst>
                  <a:outerShdw blurRad="38100" dist="38100" dir="2700000" algn="tl">
                    <a:srgbClr val="000000">
                      <a:alpha val="43137"/>
                    </a:srgbClr>
                  </a:outerShdw>
                </a:effectLst>
              </a:rPr>
              <a:t>CRM software can represent a big investment for an organization.  With so many options you want to make sure you </a:t>
            </a:r>
            <a:r>
              <a:rPr lang="en-US" sz="2700" b="1" dirty="0">
                <a:solidFill>
                  <a:schemeClr val="bg1"/>
                </a:solidFill>
                <a:effectLst>
                  <a:outerShdw blurRad="38100" dist="38100" dir="2700000" algn="tl">
                    <a:srgbClr val="000000">
                      <a:alpha val="43137"/>
                    </a:srgbClr>
                  </a:outerShdw>
                </a:effectLst>
              </a:rPr>
              <a:t>purchase the right solution for your organization</a:t>
            </a:r>
            <a:r>
              <a:rPr lang="en-US" sz="2700" dirty="0">
                <a:solidFill>
                  <a:schemeClr val="bg1"/>
                </a:solidFill>
                <a:effectLst>
                  <a:outerShdw blurRad="38100" dist="38100" dir="2700000" algn="tl">
                    <a:srgbClr val="000000">
                      <a:alpha val="43137"/>
                    </a:srgbClr>
                  </a:outerShdw>
                </a:effectLst>
              </a:rPr>
              <a:t>, no more and no less.</a:t>
            </a:r>
          </a:p>
          <a:p>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450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Evolution of CRM</a:t>
            </a:r>
          </a:p>
        </p:txBody>
      </p:sp>
      <p:sp>
        <p:nvSpPr>
          <p:cNvPr id="3" name="Content Placeholder 2"/>
          <p:cNvSpPr>
            <a:spLocks noGrp="1"/>
          </p:cNvSpPr>
          <p:nvPr>
            <p:ph idx="1"/>
          </p:nvPr>
        </p:nvSpPr>
        <p:spPr>
          <a:effectLst/>
        </p:spPr>
        <p:txBody>
          <a:bodyPr>
            <a:normAutofit/>
          </a:bodyPr>
          <a:lstStyle/>
          <a:p>
            <a:r>
              <a:rPr lang="en-US" sz="2800" dirty="0"/>
              <a:t> Customer </a:t>
            </a:r>
            <a:r>
              <a:rPr lang="en-US" sz="2800"/>
              <a:t>Relationship Management</a:t>
            </a:r>
          </a:p>
          <a:p>
            <a:pPr marL="16342" indent="0">
              <a:buNone/>
            </a:pPr>
            <a:endParaRPr lang="en-US" sz="2800" dirty="0"/>
          </a:p>
          <a:p>
            <a:pPr lvl="1"/>
            <a:r>
              <a:rPr lang="en-US" sz="2000" b="1" dirty="0"/>
              <a:t> Early Goal:</a:t>
            </a:r>
            <a:r>
              <a:rPr lang="en-US" sz="2000" dirty="0"/>
              <a:t> help businesses build and maintain relationships with new and existing customers</a:t>
            </a:r>
          </a:p>
          <a:p>
            <a:pPr lvl="1"/>
            <a:endParaRPr lang="en-US" sz="2000" dirty="0"/>
          </a:p>
          <a:p>
            <a:pPr lvl="1"/>
            <a:r>
              <a:rPr lang="en-US" sz="2000" b="1" dirty="0"/>
              <a:t> New Goal</a:t>
            </a:r>
            <a:r>
              <a:rPr lang="en-US" sz="2000" dirty="0"/>
              <a:t>: manage sales, marketing, point-of-sale (POS), accounting, vendor and other types of operational data, all in one easily accessible solution</a:t>
            </a:r>
          </a:p>
        </p:txBody>
      </p:sp>
    </p:spTree>
    <p:extLst>
      <p:ext uri="{BB962C8B-B14F-4D97-AF65-F5344CB8AC3E}">
        <p14:creationId xmlns:p14="http://schemas.microsoft.com/office/powerpoint/2010/main" val="259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275" y="324950"/>
            <a:ext cx="10353763" cy="970450"/>
          </a:xfrm>
        </p:spPr>
        <p:txBody>
          <a:bodyPr/>
          <a:lstStyle/>
          <a:p>
            <a:r>
              <a:rPr lang="en-US" dirty="0"/>
              <a:t>Evolution of CRM</a:t>
            </a:r>
          </a:p>
        </p:txBody>
      </p:sp>
      <p:pic>
        <p:nvPicPr>
          <p:cNvPr id="1026" name="Picture 2" descr="Choosing a CRM Software: 2015 Buyer's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95400"/>
            <a:ext cx="7435514" cy="50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14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8" y="-155701"/>
            <a:ext cx="9784080" cy="833290"/>
          </a:xfrm>
        </p:spPr>
        <p:txBody>
          <a:bodyPr>
            <a:normAutofit/>
          </a:bodyPr>
          <a:lstStyle/>
          <a:p>
            <a:r>
              <a:rPr lang="en-US" sz="2880" dirty="0">
                <a:solidFill>
                  <a:schemeClr val="bg1"/>
                </a:solidFill>
              </a:rPr>
              <a:t>Roadmap</a:t>
            </a:r>
          </a:p>
        </p:txBody>
      </p:sp>
      <p:graphicFrame>
        <p:nvGraphicFramePr>
          <p:cNvPr id="7" name="Diagram 6"/>
          <p:cNvGraphicFramePr/>
          <p:nvPr>
            <p:extLst/>
          </p:nvPr>
        </p:nvGraphicFramePr>
        <p:xfrm>
          <a:off x="243838" y="599934"/>
          <a:ext cx="11704320" cy="181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1249679" y="2743862"/>
          <a:ext cx="9692639" cy="18091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676556552"/>
              </p:ext>
            </p:extLst>
          </p:nvPr>
        </p:nvGraphicFramePr>
        <p:xfrm>
          <a:off x="60959" y="4892040"/>
          <a:ext cx="12070080" cy="1828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2345657"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4" name="Right Arrow 13"/>
          <p:cNvSpPr/>
          <p:nvPr/>
        </p:nvSpPr>
        <p:spPr>
          <a:xfrm>
            <a:off x="9430840"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5" name="Right Arrow 14"/>
          <p:cNvSpPr/>
          <p:nvPr/>
        </p:nvSpPr>
        <p:spPr>
          <a:xfrm>
            <a:off x="6942262"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6" name="Right Arrow 15"/>
          <p:cNvSpPr/>
          <p:nvPr/>
        </p:nvSpPr>
        <p:spPr>
          <a:xfrm>
            <a:off x="4712174"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7" name="Right Arrow 16"/>
          <p:cNvSpPr/>
          <p:nvPr/>
        </p:nvSpPr>
        <p:spPr>
          <a:xfrm>
            <a:off x="3376403"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8" name="Right Arrow 17"/>
          <p:cNvSpPr/>
          <p:nvPr/>
        </p:nvSpPr>
        <p:spPr>
          <a:xfrm>
            <a:off x="5890630"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9" name="Right Arrow 18"/>
          <p:cNvSpPr/>
          <p:nvPr/>
        </p:nvSpPr>
        <p:spPr>
          <a:xfrm>
            <a:off x="8404858"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0" name="Right Arrow 19"/>
          <p:cNvSpPr/>
          <p:nvPr/>
        </p:nvSpPr>
        <p:spPr>
          <a:xfrm>
            <a:off x="7158036"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1" name="Right Arrow 20"/>
          <p:cNvSpPr/>
          <p:nvPr/>
        </p:nvSpPr>
        <p:spPr>
          <a:xfrm>
            <a:off x="4512118"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2" name="Right Arrow 21"/>
          <p:cNvSpPr/>
          <p:nvPr/>
        </p:nvSpPr>
        <p:spPr>
          <a:xfrm>
            <a:off x="2254217"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3" name="Right Arrow 22"/>
          <p:cNvSpPr/>
          <p:nvPr/>
        </p:nvSpPr>
        <p:spPr>
          <a:xfrm>
            <a:off x="9575354"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4" name="Bent-Up Arrow 23"/>
          <p:cNvSpPr/>
          <p:nvPr/>
        </p:nvSpPr>
        <p:spPr>
          <a:xfrm rot="10800000">
            <a:off x="1364349" y="262331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5" name="Rectangle 24"/>
          <p:cNvSpPr/>
          <p:nvPr/>
        </p:nvSpPr>
        <p:spPr>
          <a:xfrm>
            <a:off x="11221582" y="2392888"/>
            <a:ext cx="109728" cy="2304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6" name="Bent-Up Arrow 25"/>
          <p:cNvSpPr/>
          <p:nvPr/>
        </p:nvSpPr>
        <p:spPr>
          <a:xfrm rot="10800000">
            <a:off x="206108" y="476904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7" name="Rectangle 26"/>
          <p:cNvSpPr/>
          <p:nvPr/>
        </p:nvSpPr>
        <p:spPr>
          <a:xfrm>
            <a:off x="10096259" y="4530948"/>
            <a:ext cx="76810" cy="285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104370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6934278" y="-3200176"/>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2209800" y="2423161"/>
            <a:ext cx="7010400" cy="1938992"/>
          </a:xfrm>
          <a:prstGeom prst="rect">
            <a:avLst/>
          </a:prstGeom>
          <a:noFill/>
        </p:spPr>
        <p:txBody>
          <a:bodyPr wrap="square" rtlCol="0">
            <a:spAutoFit/>
          </a:bodyPr>
          <a:lstStyle/>
          <a:p>
            <a:r>
              <a:rPr lang="en-US" sz="4000" dirty="0"/>
              <a:t>So why can’t I just use my ERP to do this?</a:t>
            </a:r>
          </a:p>
          <a:p>
            <a:endParaRPr lang="en-US" sz="4000" dirty="0"/>
          </a:p>
        </p:txBody>
      </p:sp>
    </p:spTree>
    <p:extLst>
      <p:ext uri="{BB962C8B-B14F-4D97-AF65-F5344CB8AC3E}">
        <p14:creationId xmlns:p14="http://schemas.microsoft.com/office/powerpoint/2010/main" val="400848129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482" y="169252"/>
            <a:ext cx="10547797" cy="6079148"/>
          </a:xfrm>
        </p:spPr>
        <p:txBody>
          <a:bodyPr>
            <a:normAutofit/>
          </a:bodyPr>
          <a:lstStyle/>
          <a:p>
            <a:r>
              <a:rPr lang="en-US" sz="4320" dirty="0">
                <a:solidFill>
                  <a:srgbClr val="FF0000"/>
                </a:solidFill>
                <a:hlinkClick r:id="rId3"/>
              </a:rPr>
              <a:t>CRM &amp; ERP: What’s the Difference?</a:t>
            </a:r>
            <a:endParaRPr lang="en-US" sz="4320" dirty="0">
              <a:solidFill>
                <a:srgbClr val="FF0000"/>
              </a:solidFill>
            </a:endParaRPr>
          </a:p>
          <a:p>
            <a:pPr algn="l"/>
            <a:r>
              <a:rPr lang="en-US" sz="2880" dirty="0">
                <a:solidFill>
                  <a:schemeClr val="bg1"/>
                </a:solidFill>
              </a:rPr>
              <a:t>Discuss:</a:t>
            </a:r>
          </a:p>
          <a:p>
            <a:pPr lvl="1" algn="l"/>
            <a:r>
              <a:rPr lang="en-US" sz="2880" dirty="0">
                <a:solidFill>
                  <a:schemeClr val="bg1"/>
                </a:solidFill>
              </a:rPr>
              <a:t>1. What was this article about?</a:t>
            </a:r>
          </a:p>
          <a:p>
            <a:pPr lvl="1" algn="l"/>
            <a:r>
              <a:rPr lang="en-US" sz="2700" dirty="0">
                <a:solidFill>
                  <a:schemeClr val="bg1"/>
                </a:solidFill>
              </a:rPr>
              <a:t>		</a:t>
            </a:r>
          </a:p>
          <a:p>
            <a:pPr lvl="1" algn="l"/>
            <a:endParaRPr lang="en-US" sz="2700" dirty="0">
              <a:solidFill>
                <a:schemeClr val="bg1"/>
              </a:solidFill>
            </a:endParaRPr>
          </a:p>
          <a:p>
            <a:pPr lvl="1" algn="l"/>
            <a:endParaRPr lang="en-US" sz="2880" dirty="0">
              <a:solidFill>
                <a:schemeClr val="bg1"/>
              </a:solidFill>
            </a:endParaRPr>
          </a:p>
          <a:p>
            <a:pPr lvl="1" algn="l"/>
            <a:r>
              <a:rPr lang="en-US" sz="2880" dirty="0">
                <a:solidFill>
                  <a:schemeClr val="bg1"/>
                </a:solidFill>
              </a:rPr>
              <a:t>2. Why should you care?</a:t>
            </a:r>
          </a:p>
          <a:p>
            <a:pPr lvl="1" algn="l"/>
            <a:r>
              <a:rPr lang="en-US" sz="2700" dirty="0">
                <a:solidFill>
                  <a:schemeClr val="bg1"/>
                </a:solidFill>
              </a:rPr>
              <a:t>		</a:t>
            </a:r>
          </a:p>
          <a:p>
            <a:pPr algn="l"/>
            <a:endParaRPr lang="en-US" sz="2880" dirty="0">
              <a:solidFill>
                <a:schemeClr val="bg1"/>
              </a:solidFill>
            </a:endParaRPr>
          </a:p>
        </p:txBody>
      </p:sp>
      <p:sp>
        <p:nvSpPr>
          <p:cNvPr id="2" name="Rectangle 1"/>
          <p:cNvSpPr/>
          <p:nvPr/>
        </p:nvSpPr>
        <p:spPr>
          <a:xfrm>
            <a:off x="1615442" y="1905000"/>
            <a:ext cx="9633397" cy="2169825"/>
          </a:xfrm>
          <a:prstGeom prst="rect">
            <a:avLst/>
          </a:prstGeom>
        </p:spPr>
        <p:txBody>
          <a:bodyPr wrap="square">
            <a:spAutoFit/>
          </a:bodyPr>
          <a:lstStyle/>
          <a:p>
            <a:r>
              <a:rPr lang="en-US" sz="2700" dirty="0">
                <a:solidFill>
                  <a:schemeClr val="bg1"/>
                </a:solidFill>
                <a:effectLst>
                  <a:outerShdw blurRad="38100" dist="38100" dir="2700000" algn="tl">
                    <a:srgbClr val="000000">
                      <a:alpha val="43137"/>
                    </a:srgbClr>
                  </a:outerShdw>
                </a:effectLst>
              </a:rPr>
              <a:t>While CRM and ERP are both enterprise systems that increase the profits of companies, the </a:t>
            </a:r>
            <a:r>
              <a:rPr lang="en-US" sz="2700" b="1" dirty="0">
                <a:solidFill>
                  <a:schemeClr val="bg1"/>
                </a:solidFill>
                <a:effectLst>
                  <a:outerShdw blurRad="38100" dist="38100" dir="2700000" algn="tl">
                    <a:srgbClr val="000000">
                      <a:alpha val="43137"/>
                    </a:srgbClr>
                  </a:outerShdw>
                </a:effectLst>
              </a:rPr>
              <a:t>goal of ERP is to reduce costs </a:t>
            </a:r>
            <a:r>
              <a:rPr lang="en-US" sz="2700" dirty="0">
                <a:solidFill>
                  <a:schemeClr val="bg1"/>
                </a:solidFill>
                <a:effectLst>
                  <a:outerShdw blurRad="38100" dist="38100" dir="2700000" algn="tl">
                    <a:srgbClr val="000000">
                      <a:alpha val="43137"/>
                    </a:srgbClr>
                  </a:outerShdw>
                </a:effectLst>
              </a:rPr>
              <a:t>by making business processes more efficient while the </a:t>
            </a:r>
            <a:r>
              <a:rPr lang="en-US" sz="2700" b="1" dirty="0">
                <a:solidFill>
                  <a:schemeClr val="bg1"/>
                </a:solidFill>
                <a:effectLst>
                  <a:outerShdw blurRad="38100" dist="38100" dir="2700000" algn="tl">
                    <a:srgbClr val="000000">
                      <a:alpha val="43137"/>
                    </a:srgbClr>
                  </a:outerShdw>
                </a:effectLst>
              </a:rPr>
              <a:t>goal of CRM is to increase revenue</a:t>
            </a:r>
            <a:r>
              <a:rPr lang="en-US" sz="2700" dirty="0">
                <a:solidFill>
                  <a:schemeClr val="bg1"/>
                </a:solidFill>
                <a:effectLst>
                  <a:outerShdw blurRad="38100" dist="38100" dir="2700000" algn="tl">
                    <a:srgbClr val="000000">
                      <a:alpha val="43137"/>
                    </a:srgbClr>
                  </a:outerShdw>
                </a:effectLst>
              </a:rPr>
              <a:t>.</a:t>
            </a:r>
          </a:p>
          <a:p>
            <a:endParaRPr lang="en-US" sz="27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615441" y="4114800"/>
            <a:ext cx="9633397" cy="2169825"/>
          </a:xfrm>
          <a:prstGeom prst="rect">
            <a:avLst/>
          </a:prstGeom>
          <a:noFill/>
        </p:spPr>
        <p:txBody>
          <a:bodyPr wrap="square" rtlCol="0">
            <a:spAutoFit/>
          </a:bodyPr>
          <a:lstStyle/>
          <a:p>
            <a:r>
              <a:rPr lang="en-US" sz="2700" dirty="0">
                <a:solidFill>
                  <a:schemeClr val="bg1"/>
                </a:solidFill>
                <a:effectLst>
                  <a:outerShdw blurRad="38100" dist="38100" dir="2700000" algn="tl">
                    <a:srgbClr val="000000">
                      <a:alpha val="43137"/>
                    </a:srgbClr>
                  </a:outerShdw>
                </a:effectLst>
              </a:rPr>
              <a:t>These are </a:t>
            </a:r>
            <a:r>
              <a:rPr lang="en-US" sz="2700" b="1" dirty="0">
                <a:solidFill>
                  <a:schemeClr val="bg1"/>
                </a:solidFill>
                <a:effectLst>
                  <a:outerShdw blurRad="38100" dist="38100" dir="2700000" algn="tl">
                    <a:srgbClr val="000000">
                      <a:alpha val="43137"/>
                    </a:srgbClr>
                  </a:outerShdw>
                </a:effectLst>
              </a:rPr>
              <a:t>two very different technologies that do two very different things</a:t>
            </a:r>
            <a:r>
              <a:rPr lang="en-US" sz="2700" dirty="0">
                <a:solidFill>
                  <a:schemeClr val="bg1"/>
                </a:solidFill>
                <a:effectLst>
                  <a:outerShdw blurRad="38100" dist="38100" dir="2700000" algn="tl">
                    <a:srgbClr val="000000">
                      <a:alpha val="43137"/>
                    </a:srgbClr>
                  </a:outerShdw>
                </a:effectLst>
              </a:rPr>
              <a:t>.  One reduces costs while the other increases revenue.  Make sure you are using the right technology to solve the problem.</a:t>
            </a:r>
          </a:p>
          <a:p>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52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Required Viewing 3/3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727" y="1965960"/>
            <a:ext cx="6495898" cy="3653942"/>
          </a:xfrm>
          <a:prstGeom prst="rect">
            <a:avLst/>
          </a:prstGeom>
        </p:spPr>
      </p:pic>
    </p:spTree>
    <p:extLst>
      <p:ext uri="{BB962C8B-B14F-4D97-AF65-F5344CB8AC3E}">
        <p14:creationId xmlns:p14="http://schemas.microsoft.com/office/powerpoint/2010/main" val="147576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01842681"/>
              </p:ext>
            </p:extLst>
          </p:nvPr>
        </p:nvGraphicFramePr>
        <p:xfrm>
          <a:off x="1066800" y="685801"/>
          <a:ext cx="10287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239000" y="381000"/>
            <a:ext cx="5334000" cy="584775"/>
          </a:xfrm>
          <a:prstGeom prst="rect">
            <a:avLst/>
          </a:prstGeom>
          <a:noFill/>
        </p:spPr>
        <p:txBody>
          <a:bodyPr wrap="square" rtlCol="0">
            <a:spAutoFit/>
          </a:bodyPr>
          <a:lstStyle/>
          <a:p>
            <a:r>
              <a:rPr lang="en-US" sz="3200" dirty="0"/>
              <a:t>What’s the Difference?</a:t>
            </a:r>
          </a:p>
        </p:txBody>
      </p:sp>
    </p:spTree>
    <p:extLst>
      <p:ext uri="{BB962C8B-B14F-4D97-AF65-F5344CB8AC3E}">
        <p14:creationId xmlns:p14="http://schemas.microsoft.com/office/powerpoint/2010/main" val="4282367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55969052"/>
              </p:ext>
            </p:extLst>
          </p:nvPr>
        </p:nvGraphicFramePr>
        <p:xfrm>
          <a:off x="914400" y="554452"/>
          <a:ext cx="10210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7315200" y="457200"/>
            <a:ext cx="5492972" cy="853514"/>
          </a:xfrm>
          <a:prstGeom prst="rect">
            <a:avLst/>
          </a:prstGeom>
        </p:spPr>
      </p:pic>
      <p:sp>
        <p:nvSpPr>
          <p:cNvPr id="4" name="TextBox 3"/>
          <p:cNvSpPr txBox="1"/>
          <p:nvPr/>
        </p:nvSpPr>
        <p:spPr>
          <a:xfrm>
            <a:off x="2667000" y="5809357"/>
            <a:ext cx="6477000" cy="1077218"/>
          </a:xfrm>
          <a:prstGeom prst="rect">
            <a:avLst/>
          </a:prstGeom>
          <a:noFill/>
        </p:spPr>
        <p:txBody>
          <a:bodyPr wrap="square" rtlCol="0">
            <a:spAutoFit/>
          </a:bodyPr>
          <a:lstStyle/>
          <a:p>
            <a:r>
              <a:rPr lang="en-US" sz="3200" dirty="0"/>
              <a:t>Both lead to increased profitability!</a:t>
            </a:r>
          </a:p>
          <a:p>
            <a:endParaRPr lang="en-US" sz="3200" dirty="0"/>
          </a:p>
        </p:txBody>
      </p:sp>
    </p:spTree>
    <p:extLst>
      <p:ext uri="{BB962C8B-B14F-4D97-AF65-F5344CB8AC3E}">
        <p14:creationId xmlns:p14="http://schemas.microsoft.com/office/powerpoint/2010/main" val="3815720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CRM and ERP</a:t>
            </a:r>
          </a:p>
        </p:txBody>
      </p:sp>
      <p:sp>
        <p:nvSpPr>
          <p:cNvPr id="3" name="Content Placeholder 2"/>
          <p:cNvSpPr>
            <a:spLocks noGrp="1"/>
          </p:cNvSpPr>
          <p:nvPr>
            <p:ph idx="1"/>
          </p:nvPr>
        </p:nvSpPr>
        <p:spPr>
          <a:xfrm>
            <a:off x="1981200" y="1676400"/>
            <a:ext cx="8229600" cy="4419600"/>
          </a:xfrm>
        </p:spPr>
        <p:txBody>
          <a:bodyPr>
            <a:noAutofit/>
          </a:bodyPr>
          <a:lstStyle/>
          <a:p>
            <a:pPr marL="0" indent="0">
              <a:buNone/>
            </a:pPr>
            <a:r>
              <a:rPr lang="en-US" sz="2400" dirty="0"/>
              <a:t>“Deciding which system is more important is like deciding between having an engine or having a steering wheel in a car. CRM is the engine that drives a business. It improves sales and increases profits. ERP is the steering wheel—it allows a business to be guided with precision, and to steer around obstacles well in advance. ERP and CRM working together make it much easier for a business to increase profits while reducing costs.”</a:t>
            </a:r>
          </a:p>
        </p:txBody>
      </p:sp>
      <p:sp>
        <p:nvSpPr>
          <p:cNvPr id="5" name="Up Arrow 4"/>
          <p:cNvSpPr/>
          <p:nvPr/>
        </p:nvSpPr>
        <p:spPr>
          <a:xfrm>
            <a:off x="4876800" y="4577678"/>
            <a:ext cx="865632" cy="174759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Down Arrow 5"/>
          <p:cNvSpPr/>
          <p:nvPr/>
        </p:nvSpPr>
        <p:spPr>
          <a:xfrm>
            <a:off x="6490716" y="4665737"/>
            <a:ext cx="838200" cy="169221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3074589" y="5327177"/>
            <a:ext cx="1293880"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TOP LINE</a:t>
            </a:r>
          </a:p>
        </p:txBody>
      </p:sp>
      <p:sp>
        <p:nvSpPr>
          <p:cNvPr id="7" name="TextBox 6"/>
          <p:cNvSpPr txBox="1"/>
          <p:nvPr/>
        </p:nvSpPr>
        <p:spPr>
          <a:xfrm>
            <a:off x="8021898" y="5327177"/>
            <a:ext cx="185813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BOTTOM LINE</a:t>
            </a:r>
          </a:p>
        </p:txBody>
      </p:sp>
    </p:spTree>
    <p:extLst>
      <p:ext uri="{BB962C8B-B14F-4D97-AF65-F5344CB8AC3E}">
        <p14:creationId xmlns:p14="http://schemas.microsoft.com/office/powerpoint/2010/main" val="387140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687" y="152400"/>
            <a:ext cx="6447113" cy="6611110"/>
          </a:xfrm>
          <a:prstGeom prst="rect">
            <a:avLst/>
          </a:prstGeom>
        </p:spPr>
      </p:pic>
    </p:spTree>
    <p:extLst>
      <p:ext uri="{BB962C8B-B14F-4D97-AF65-F5344CB8AC3E}">
        <p14:creationId xmlns:p14="http://schemas.microsoft.com/office/powerpoint/2010/main" val="728060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CRM by the numbers…</a:t>
            </a:r>
          </a:p>
        </p:txBody>
      </p:sp>
      <p:sp>
        <p:nvSpPr>
          <p:cNvPr id="3" name="Content Placeholder 2"/>
          <p:cNvSpPr>
            <a:spLocks noGrp="1"/>
          </p:cNvSpPr>
          <p:nvPr>
            <p:ph idx="1"/>
          </p:nvPr>
        </p:nvSpPr>
        <p:spPr>
          <a:effectLst/>
        </p:spPr>
        <p:txBody>
          <a:bodyPr>
            <a:normAutofit/>
          </a:bodyPr>
          <a:lstStyle/>
          <a:p>
            <a:r>
              <a:rPr lang="en-US" sz="2800" dirty="0"/>
              <a:t> Size matters. </a:t>
            </a:r>
            <a:r>
              <a:rPr lang="en-US" sz="2800" dirty="0">
                <a:solidFill>
                  <a:srgbClr val="FF0000"/>
                </a:solidFill>
              </a:rPr>
              <a:t>91% of companies with more than 11 employees use a CRM system</a:t>
            </a:r>
            <a:r>
              <a:rPr lang="en-US" sz="2800" dirty="0"/>
              <a:t>, compared with 50% of companies employing fewer than 10 people..</a:t>
            </a:r>
          </a:p>
          <a:p>
            <a:r>
              <a:rPr lang="en-US" sz="2800" dirty="0"/>
              <a:t> CRM offers an average return of </a:t>
            </a:r>
            <a:r>
              <a:rPr lang="en-US" sz="2800" dirty="0">
                <a:solidFill>
                  <a:srgbClr val="FF0000"/>
                </a:solidFill>
              </a:rPr>
              <a:t>$5.60 for every $1 spent</a:t>
            </a:r>
          </a:p>
          <a:p>
            <a:r>
              <a:rPr lang="en-US" sz="2800" dirty="0"/>
              <a:t> Productivity </a:t>
            </a:r>
            <a:r>
              <a:rPr lang="en-US" sz="2800" dirty="0">
                <a:solidFill>
                  <a:srgbClr val="FF0000"/>
                </a:solidFill>
              </a:rPr>
              <a:t>increased by 15% </a:t>
            </a:r>
            <a:r>
              <a:rPr lang="en-US" sz="2800" dirty="0"/>
              <a:t>when they had mobile access to CRM applications.</a:t>
            </a:r>
          </a:p>
          <a:p>
            <a:r>
              <a:rPr lang="en-US" sz="2800" dirty="0">
                <a:solidFill>
                  <a:srgbClr val="FF0000"/>
                </a:solidFill>
              </a:rPr>
              <a:t> 30% of marketers </a:t>
            </a:r>
            <a:r>
              <a:rPr lang="en-US" sz="2800" dirty="0"/>
              <a:t>say having disparate data sources is a main reason why they can’t glean useful insights from customer data</a:t>
            </a:r>
          </a:p>
        </p:txBody>
      </p:sp>
    </p:spTree>
    <p:extLst>
      <p:ext uri="{BB962C8B-B14F-4D97-AF65-F5344CB8AC3E}">
        <p14:creationId xmlns:p14="http://schemas.microsoft.com/office/powerpoint/2010/main" val="140678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482" y="0"/>
            <a:ext cx="10547797" cy="6079148"/>
          </a:xfrm>
        </p:spPr>
        <p:txBody>
          <a:bodyPr>
            <a:normAutofit/>
          </a:bodyPr>
          <a:lstStyle/>
          <a:p>
            <a:r>
              <a:rPr lang="en-US" sz="4320" dirty="0">
                <a:solidFill>
                  <a:srgbClr val="FF0000"/>
                </a:solidFill>
                <a:hlinkClick r:id="rId3"/>
              </a:rPr>
              <a:t>6 Examples Of How To Use CRM Dashboards</a:t>
            </a:r>
            <a:endParaRPr lang="en-US" sz="4320" dirty="0">
              <a:solidFill>
                <a:srgbClr val="FF0000"/>
              </a:solidFill>
            </a:endParaRPr>
          </a:p>
          <a:p>
            <a:pPr algn="l"/>
            <a:r>
              <a:rPr lang="en-US" sz="2880" dirty="0">
                <a:solidFill>
                  <a:schemeClr val="bg1"/>
                </a:solidFill>
              </a:rPr>
              <a:t>Discuss:</a:t>
            </a:r>
          </a:p>
          <a:p>
            <a:pPr lvl="1" algn="l"/>
            <a:r>
              <a:rPr lang="en-US" sz="2880" dirty="0">
                <a:solidFill>
                  <a:schemeClr val="bg1"/>
                </a:solidFill>
              </a:rPr>
              <a:t>1. What was this article about?</a:t>
            </a:r>
          </a:p>
          <a:p>
            <a:pPr lvl="1" algn="l"/>
            <a:r>
              <a:rPr lang="en-US" sz="2700" dirty="0">
                <a:solidFill>
                  <a:schemeClr val="bg1"/>
                </a:solidFill>
              </a:rPr>
              <a:t>		</a:t>
            </a:r>
          </a:p>
          <a:p>
            <a:pPr lvl="1" algn="l"/>
            <a:endParaRPr lang="en-US" sz="2700" dirty="0">
              <a:solidFill>
                <a:schemeClr val="bg1"/>
              </a:solidFill>
            </a:endParaRPr>
          </a:p>
          <a:p>
            <a:pPr lvl="1" algn="l"/>
            <a:endParaRPr lang="en-US" sz="2880" dirty="0">
              <a:solidFill>
                <a:schemeClr val="bg1"/>
              </a:solidFill>
            </a:endParaRPr>
          </a:p>
          <a:p>
            <a:pPr lvl="1" algn="l"/>
            <a:r>
              <a:rPr lang="en-US" sz="2880" dirty="0">
                <a:solidFill>
                  <a:schemeClr val="bg1"/>
                </a:solidFill>
              </a:rPr>
              <a:t>2. Why should you care?</a:t>
            </a:r>
          </a:p>
          <a:p>
            <a:pPr lvl="1" algn="l"/>
            <a:r>
              <a:rPr lang="en-US" sz="2700" dirty="0">
                <a:solidFill>
                  <a:schemeClr val="bg1"/>
                </a:solidFill>
              </a:rPr>
              <a:t>		</a:t>
            </a:r>
          </a:p>
          <a:p>
            <a:pPr algn="l"/>
            <a:endParaRPr lang="en-US" sz="2880" dirty="0">
              <a:solidFill>
                <a:schemeClr val="bg1"/>
              </a:solidFill>
            </a:endParaRPr>
          </a:p>
        </p:txBody>
      </p:sp>
      <p:sp>
        <p:nvSpPr>
          <p:cNvPr id="2" name="Rectangle 1"/>
          <p:cNvSpPr/>
          <p:nvPr/>
        </p:nvSpPr>
        <p:spPr>
          <a:xfrm>
            <a:off x="1615442" y="2438400"/>
            <a:ext cx="9633397" cy="2169825"/>
          </a:xfrm>
          <a:prstGeom prst="rect">
            <a:avLst/>
          </a:prstGeom>
        </p:spPr>
        <p:txBody>
          <a:bodyPr wrap="square">
            <a:spAutoFit/>
          </a:bodyPr>
          <a:lstStyle/>
          <a:p>
            <a:r>
              <a:rPr lang="en-US" sz="2700" dirty="0">
                <a:solidFill>
                  <a:schemeClr val="bg1"/>
                </a:solidFill>
                <a:effectLst>
                  <a:outerShdw blurRad="38100" dist="38100" dir="2700000" algn="tl">
                    <a:srgbClr val="000000">
                      <a:alpha val="43137"/>
                    </a:srgbClr>
                  </a:outerShdw>
                </a:effectLst>
              </a:rPr>
              <a:t>All </a:t>
            </a:r>
            <a:r>
              <a:rPr lang="en-US" sz="2700" b="1" dirty="0">
                <a:solidFill>
                  <a:schemeClr val="bg1"/>
                </a:solidFill>
                <a:effectLst>
                  <a:outerShdw blurRad="38100" dist="38100" dir="2700000" algn="tl">
                    <a:srgbClr val="000000">
                      <a:alpha val="43137"/>
                    </a:srgbClr>
                  </a:outerShdw>
                </a:effectLst>
              </a:rPr>
              <a:t>CRMs make use of dashboards </a:t>
            </a:r>
            <a:r>
              <a:rPr lang="en-US" sz="2700" dirty="0">
                <a:solidFill>
                  <a:schemeClr val="bg1"/>
                </a:solidFill>
                <a:effectLst>
                  <a:outerShdw blurRad="38100" dist="38100" dir="2700000" algn="tl">
                    <a:srgbClr val="000000">
                      <a:alpha val="43137"/>
                    </a:srgbClr>
                  </a:outerShdw>
                </a:effectLst>
              </a:rPr>
              <a:t>to provide insight in to an organization’s sales and marketing activities.  This article describes some of the important things you will find in these dashboards.</a:t>
            </a:r>
          </a:p>
          <a:p>
            <a:endParaRPr lang="en-US" sz="27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615441" y="4648200"/>
            <a:ext cx="9633397" cy="1754326"/>
          </a:xfrm>
          <a:prstGeom prst="rect">
            <a:avLst/>
          </a:prstGeom>
          <a:noFill/>
        </p:spPr>
        <p:txBody>
          <a:bodyPr wrap="square" rtlCol="0">
            <a:spAutoFit/>
          </a:bodyPr>
          <a:lstStyle/>
          <a:p>
            <a:r>
              <a:rPr lang="en-US" sz="2700" dirty="0">
                <a:solidFill>
                  <a:schemeClr val="bg1"/>
                </a:solidFill>
                <a:effectLst>
                  <a:outerShdw blurRad="38100" dist="38100" dir="2700000" algn="tl">
                    <a:srgbClr val="000000">
                      <a:alpha val="43137"/>
                    </a:srgbClr>
                  </a:outerShdw>
                </a:effectLst>
              </a:rPr>
              <a:t>As a business professional it is important to understand </a:t>
            </a:r>
            <a:r>
              <a:rPr lang="en-US" sz="2700" b="1" dirty="0">
                <a:solidFill>
                  <a:schemeClr val="bg1"/>
                </a:solidFill>
                <a:effectLst>
                  <a:outerShdw blurRad="38100" dist="38100" dir="2700000" algn="tl">
                    <a:srgbClr val="000000">
                      <a:alpha val="43137"/>
                    </a:srgbClr>
                  </a:outerShdw>
                </a:effectLst>
              </a:rPr>
              <a:t>how people interact with systems like these</a:t>
            </a:r>
            <a:r>
              <a:rPr lang="en-US" sz="2700" dirty="0">
                <a:solidFill>
                  <a:schemeClr val="bg1"/>
                </a:solidFill>
                <a:effectLst>
                  <a:outerShdw blurRad="38100" dist="38100" dir="2700000" algn="tl">
                    <a:srgbClr val="000000">
                      <a:alpha val="43137"/>
                    </a:srgbClr>
                  </a:outerShdw>
                </a:effectLst>
              </a:rPr>
              <a:t> as part of these systems creating value for the organization.</a:t>
            </a:r>
          </a:p>
          <a:p>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44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zmind.com/wp-content/uploads/2014/11/blankon-bootstrap-admin-the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40" y="914400"/>
            <a:ext cx="8900160" cy="5562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1981200" y="0"/>
            <a:ext cx="8229600" cy="1143000"/>
          </a:xfrm>
        </p:spPr>
        <p:txBody>
          <a:bodyPr/>
          <a:lstStyle/>
          <a:p>
            <a:r>
              <a:rPr lang="en-US" dirty="0"/>
              <a:t>Dashboards</a:t>
            </a:r>
          </a:p>
        </p:txBody>
      </p:sp>
    </p:spTree>
    <p:extLst>
      <p:ext uri="{BB962C8B-B14F-4D97-AF65-F5344CB8AC3E}">
        <p14:creationId xmlns:p14="http://schemas.microsoft.com/office/powerpoint/2010/main" val="17288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Max Labs 3a &amp; 3b</a:t>
            </a:r>
          </a:p>
        </p:txBody>
      </p:sp>
      <p:sp>
        <p:nvSpPr>
          <p:cNvPr id="3" name="TextBox 2"/>
          <p:cNvSpPr txBox="1"/>
          <p:nvPr/>
        </p:nvSpPr>
        <p:spPr>
          <a:xfrm>
            <a:off x="569843" y="1874520"/>
            <a:ext cx="11155680" cy="3231654"/>
          </a:xfrm>
          <a:prstGeom prst="rect">
            <a:avLst/>
          </a:prstGeom>
          <a:noFill/>
        </p:spPr>
        <p:txBody>
          <a:bodyPr wrap="square" rtlCol="0">
            <a:spAutoFit/>
          </a:bodyPr>
          <a:lstStyle/>
          <a:p>
            <a:r>
              <a:rPr lang="en-US" sz="2400" dirty="0"/>
              <a:t>Due week 12 – Each part will take about an </a:t>
            </a:r>
            <a:r>
              <a:rPr lang="en-US" sz="2400" dirty="0">
                <a:solidFill>
                  <a:srgbClr val="FF0000"/>
                </a:solidFill>
              </a:rPr>
              <a:t>hour</a:t>
            </a:r>
            <a:endParaRPr lang="en-US" sz="2400" dirty="0"/>
          </a:p>
          <a:p>
            <a:pPr marL="457200" indent="-457200">
              <a:buFont typeface="Wingdings 2" panose="05020102010507070707" pitchFamily="18" charset="2"/>
              <a:buChar char=""/>
            </a:pPr>
            <a:r>
              <a:rPr lang="en-US" sz="2400" dirty="0"/>
              <a:t>Max Labs 3a</a:t>
            </a:r>
          </a:p>
          <a:p>
            <a:pPr marL="914400" lvl="1" indent="-457200">
              <a:buFont typeface="Wingdings" panose="05000000000000000000" pitchFamily="2" charset="2"/>
              <a:buChar char="Ø"/>
            </a:pPr>
            <a:r>
              <a:rPr lang="en-US" dirty="0"/>
              <a:t>4 Screenshots</a:t>
            </a:r>
          </a:p>
          <a:p>
            <a:pPr marL="914400" lvl="1" indent="-457200">
              <a:buFont typeface="Wingdings" panose="05000000000000000000" pitchFamily="2" charset="2"/>
              <a:buChar char="Ø"/>
            </a:pPr>
            <a:r>
              <a:rPr lang="en-US" dirty="0"/>
              <a:t>Make the app scalable</a:t>
            </a:r>
          </a:p>
          <a:p>
            <a:pPr marL="914400" lvl="1" indent="-457200">
              <a:buFont typeface="Wingdings" panose="05000000000000000000" pitchFamily="2" charset="2"/>
              <a:buChar char="Ø"/>
            </a:pPr>
            <a:r>
              <a:rPr lang="en-US" dirty="0"/>
              <a:t>See how CRM systems make life easier </a:t>
            </a:r>
            <a:endParaRPr lang="en-US" sz="2400" dirty="0"/>
          </a:p>
          <a:p>
            <a:endParaRPr lang="en-US" sz="2400" dirty="0"/>
          </a:p>
          <a:p>
            <a:pPr marL="342900" indent="-342900">
              <a:buFont typeface="Wingdings 2" panose="05020102010507070707" pitchFamily="18" charset="2"/>
              <a:buChar char=""/>
            </a:pPr>
            <a:r>
              <a:rPr lang="en-US" sz="2400" dirty="0"/>
              <a:t>Max Labs 3b</a:t>
            </a:r>
          </a:p>
          <a:p>
            <a:pPr marL="800100" lvl="1" indent="-342900">
              <a:buFont typeface="Wingdings" panose="05000000000000000000" pitchFamily="2" charset="2"/>
              <a:buChar char="Ø"/>
            </a:pPr>
            <a:r>
              <a:rPr lang="en-US" dirty="0"/>
              <a:t>3 Screenshots</a:t>
            </a:r>
          </a:p>
          <a:p>
            <a:pPr marL="800100" lvl="1" indent="-342900">
              <a:buFont typeface="Wingdings" panose="05000000000000000000" pitchFamily="2" charset="2"/>
              <a:buChar char="Ø"/>
            </a:pPr>
            <a:r>
              <a:rPr lang="en-US" dirty="0"/>
              <a:t>Go full cyborg</a:t>
            </a:r>
          </a:p>
          <a:p>
            <a:pPr marL="800100" lvl="1" indent="-342900">
              <a:buFont typeface="Wingdings" panose="05000000000000000000" pitchFamily="2" charset="2"/>
              <a:buChar char="Ø"/>
            </a:pPr>
            <a:r>
              <a:rPr lang="en-US" dirty="0"/>
              <a:t>Make connections between Salesforce and social media</a:t>
            </a:r>
          </a:p>
        </p:txBody>
      </p:sp>
      <p:pic>
        <p:nvPicPr>
          <p:cNvPr id="2052" name="Picture 4" descr="http://3.bp.blogspot.com/-DHW5LSyI9dI/VHKwNS_XKaI/AAAAAAAABXQ/fQ2nYJhP-1M/s1600/Screen%2BShot%2B2014-11-23%2Bat%2B8.11.29%2B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739" y="1874520"/>
            <a:ext cx="4794949" cy="19700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1.bp.blogspot.com/-DAVwy8kFz-c/VTXExSp_xmI/AAAAAAAACpg/Vl9KNFrHo7s/s1600/Terminator1984movie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231" y="1874520"/>
            <a:ext cx="28670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7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wheel(1)">
                                      <p:cBhvr>
                                        <p:cTn id="14"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t>Why is this better than….</a:t>
            </a:r>
          </a:p>
        </p:txBody>
      </p:sp>
      <p:pic>
        <p:nvPicPr>
          <p:cNvPr id="4" name="Picture 2" descr="http://bashooka.com/wp-content/uploads/2014/02/flat-admin-template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713" y="1091654"/>
            <a:ext cx="7847687" cy="576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168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52400"/>
            <a:ext cx="10353763" cy="970450"/>
          </a:xfrm>
        </p:spPr>
        <p:txBody>
          <a:bodyPr/>
          <a:lstStyle/>
          <a:p>
            <a:r>
              <a:rPr lang="en-US" dirty="0"/>
              <a:t>This?</a:t>
            </a:r>
          </a:p>
        </p:txBody>
      </p:sp>
      <p:sp>
        <p:nvSpPr>
          <p:cNvPr id="3" name="Content Placeholder 2"/>
          <p:cNvSpPr>
            <a:spLocks noGrp="1"/>
          </p:cNvSpPr>
          <p:nvPr>
            <p:ph idx="1"/>
          </p:nvPr>
        </p:nvSpPr>
        <p:spPr/>
        <p:txBody>
          <a:bodyPr/>
          <a:lstStyle/>
          <a:p>
            <a:endParaRPr lang="en-US" dirty="0"/>
          </a:p>
        </p:txBody>
      </p:sp>
      <p:pic>
        <p:nvPicPr>
          <p:cNvPr id="3076" name="Picture 4" descr="http://steps-ventures.com/wp-content/uploads/2015/06/example-pic-of-excel-spreadsh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424" y="1260574"/>
            <a:ext cx="9411176" cy="552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169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8" y="-155701"/>
            <a:ext cx="9784080" cy="833290"/>
          </a:xfrm>
        </p:spPr>
        <p:txBody>
          <a:bodyPr>
            <a:normAutofit/>
          </a:bodyPr>
          <a:lstStyle/>
          <a:p>
            <a:r>
              <a:rPr lang="en-US" sz="2880" dirty="0">
                <a:solidFill>
                  <a:schemeClr val="bg1"/>
                </a:solidFill>
              </a:rPr>
              <a:t>Roadmap</a:t>
            </a:r>
          </a:p>
        </p:txBody>
      </p:sp>
      <p:graphicFrame>
        <p:nvGraphicFramePr>
          <p:cNvPr id="7" name="Diagram 6"/>
          <p:cNvGraphicFramePr/>
          <p:nvPr>
            <p:extLst/>
          </p:nvPr>
        </p:nvGraphicFramePr>
        <p:xfrm>
          <a:off x="243838" y="599934"/>
          <a:ext cx="11704320" cy="181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1249679" y="2743862"/>
          <a:ext cx="9692639" cy="18091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229083232"/>
              </p:ext>
            </p:extLst>
          </p:nvPr>
        </p:nvGraphicFramePr>
        <p:xfrm>
          <a:off x="60959" y="4892040"/>
          <a:ext cx="12070080" cy="1828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2345657"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4" name="Right Arrow 13"/>
          <p:cNvSpPr/>
          <p:nvPr/>
        </p:nvSpPr>
        <p:spPr>
          <a:xfrm>
            <a:off x="9430840"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5" name="Right Arrow 14"/>
          <p:cNvSpPr/>
          <p:nvPr/>
        </p:nvSpPr>
        <p:spPr>
          <a:xfrm>
            <a:off x="6942262"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6" name="Right Arrow 15"/>
          <p:cNvSpPr/>
          <p:nvPr/>
        </p:nvSpPr>
        <p:spPr>
          <a:xfrm>
            <a:off x="4712174"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7" name="Right Arrow 16"/>
          <p:cNvSpPr/>
          <p:nvPr/>
        </p:nvSpPr>
        <p:spPr>
          <a:xfrm>
            <a:off x="3376403"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8" name="Right Arrow 17"/>
          <p:cNvSpPr/>
          <p:nvPr/>
        </p:nvSpPr>
        <p:spPr>
          <a:xfrm>
            <a:off x="5890630"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9" name="Right Arrow 18"/>
          <p:cNvSpPr/>
          <p:nvPr/>
        </p:nvSpPr>
        <p:spPr>
          <a:xfrm>
            <a:off x="8404858"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0" name="Right Arrow 19"/>
          <p:cNvSpPr/>
          <p:nvPr/>
        </p:nvSpPr>
        <p:spPr>
          <a:xfrm>
            <a:off x="7158036"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1" name="Right Arrow 20"/>
          <p:cNvSpPr/>
          <p:nvPr/>
        </p:nvSpPr>
        <p:spPr>
          <a:xfrm>
            <a:off x="4512118"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2" name="Right Arrow 21"/>
          <p:cNvSpPr/>
          <p:nvPr/>
        </p:nvSpPr>
        <p:spPr>
          <a:xfrm>
            <a:off x="2254217"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3" name="Right Arrow 22"/>
          <p:cNvSpPr/>
          <p:nvPr/>
        </p:nvSpPr>
        <p:spPr>
          <a:xfrm>
            <a:off x="9575354"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4" name="Bent-Up Arrow 23"/>
          <p:cNvSpPr/>
          <p:nvPr/>
        </p:nvSpPr>
        <p:spPr>
          <a:xfrm rot="10800000">
            <a:off x="1364349" y="262331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5" name="Rectangle 24"/>
          <p:cNvSpPr/>
          <p:nvPr/>
        </p:nvSpPr>
        <p:spPr>
          <a:xfrm>
            <a:off x="11221582" y="2392888"/>
            <a:ext cx="109728" cy="2304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6" name="Bent-Up Arrow 25"/>
          <p:cNvSpPr/>
          <p:nvPr/>
        </p:nvSpPr>
        <p:spPr>
          <a:xfrm rot="10800000">
            <a:off x="206108" y="476904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7" name="Rectangle 26"/>
          <p:cNvSpPr/>
          <p:nvPr/>
        </p:nvSpPr>
        <p:spPr>
          <a:xfrm>
            <a:off x="10096259" y="4530948"/>
            <a:ext cx="76810" cy="285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86357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10149840" cy="1143000"/>
          </a:xfrm>
        </p:spPr>
        <p:txBody>
          <a:bodyPr>
            <a:noAutofit/>
          </a:bodyPr>
          <a:lstStyle/>
          <a:p>
            <a:r>
              <a:rPr lang="en-US" sz="3360" dirty="0">
                <a:solidFill>
                  <a:srgbClr val="FF0000"/>
                </a:solidFill>
              </a:rPr>
              <a:t>Common Organizational Systems</a:t>
            </a:r>
            <a:br>
              <a:rPr lang="en-US" sz="3360" dirty="0"/>
            </a:br>
            <a:endParaRPr lang="en-US" sz="3360" dirty="0"/>
          </a:p>
        </p:txBody>
      </p:sp>
      <p:sp>
        <p:nvSpPr>
          <p:cNvPr id="3" name="Content Placeholder 2"/>
          <p:cNvSpPr>
            <a:spLocks noGrp="1"/>
          </p:cNvSpPr>
          <p:nvPr>
            <p:ph idx="1"/>
          </p:nvPr>
        </p:nvSpPr>
        <p:spPr>
          <a:xfrm>
            <a:off x="1158240" y="1508760"/>
            <a:ext cx="10241280" cy="4617403"/>
          </a:xfrm>
        </p:spPr>
        <p:txBody>
          <a:bodyPr>
            <a:normAutofit/>
          </a:bodyPr>
          <a:lstStyle/>
          <a:p>
            <a:pPr marL="0" indent="0">
              <a:buNone/>
            </a:pPr>
            <a:r>
              <a:rPr lang="en-US" dirty="0">
                <a:solidFill>
                  <a:schemeClr val="bg2">
                    <a:lumMod val="10000"/>
                    <a:lumOff val="90000"/>
                  </a:schemeClr>
                </a:solidFill>
              </a:rPr>
              <a:t>4.1 Supply Chain Management Systems</a:t>
            </a:r>
          </a:p>
          <a:p>
            <a:pPr marL="0" indent="0">
              <a:buNone/>
            </a:pPr>
            <a:r>
              <a:rPr lang="en-US" dirty="0"/>
              <a:t>4.2 Customer Relationship Management Systems</a:t>
            </a:r>
          </a:p>
          <a:p>
            <a:pPr marL="0" indent="0">
              <a:buNone/>
            </a:pPr>
            <a:endParaRPr lang="en-US" dirty="0"/>
          </a:p>
        </p:txBody>
      </p:sp>
    </p:spTree>
    <p:extLst>
      <p:ext uri="{BB962C8B-B14F-4D97-AF65-F5344CB8AC3E}">
        <p14:creationId xmlns:p14="http://schemas.microsoft.com/office/powerpoint/2010/main" val="165204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xfrm>
            <a:off x="913794" y="1752600"/>
            <a:ext cx="10353763" cy="4058752"/>
          </a:xfrm>
          <a:effectLst/>
        </p:spPr>
        <p:txBody>
          <a:bodyPr>
            <a:normAutofit/>
          </a:bodyPr>
          <a:lstStyle/>
          <a:p>
            <a:r>
              <a:rPr lang="en-US" sz="2400" dirty="0">
                <a:solidFill>
                  <a:schemeClr val="bg1"/>
                </a:solidFill>
              </a:rPr>
              <a:t> Why Does my Business Need a CRM System?</a:t>
            </a:r>
          </a:p>
          <a:p>
            <a:r>
              <a:rPr lang="en-US" sz="2400" dirty="0">
                <a:solidFill>
                  <a:schemeClr val="bg1"/>
                </a:solidFill>
              </a:rPr>
              <a:t> Choosing a CRM Software: A Buyer’s Guide</a:t>
            </a:r>
          </a:p>
          <a:p>
            <a:r>
              <a:rPr lang="en-US" sz="2400" dirty="0">
                <a:solidFill>
                  <a:schemeClr val="bg1"/>
                </a:solidFill>
              </a:rPr>
              <a:t> 6 Examples Of How To Use CRM Dashboards</a:t>
            </a:r>
          </a:p>
          <a:p>
            <a:r>
              <a:rPr lang="en-US" sz="2400" dirty="0">
                <a:solidFill>
                  <a:schemeClr val="bg1"/>
                </a:solidFill>
              </a:rPr>
              <a:t> CRM &amp; ERP: What’s the Difference?</a:t>
            </a:r>
          </a:p>
          <a:p>
            <a:r>
              <a:rPr lang="en-US" sz="2400" dirty="0">
                <a:solidFill>
                  <a:schemeClr val="bg1"/>
                </a:solidFill>
              </a:rPr>
              <a:t> Key Differences Between CRM &amp; ERP</a:t>
            </a:r>
          </a:p>
        </p:txBody>
      </p:sp>
    </p:spTree>
    <p:extLst>
      <p:ext uri="{BB962C8B-B14F-4D97-AF65-F5344CB8AC3E}">
        <p14:creationId xmlns:p14="http://schemas.microsoft.com/office/powerpoint/2010/main" val="401819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0605" y="203200"/>
            <a:ext cx="8229600" cy="1371600"/>
          </a:xfrm>
        </p:spPr>
        <p:txBody>
          <a:bodyPr>
            <a:normAutofit/>
          </a:bodyPr>
          <a:lstStyle/>
          <a:p>
            <a:r>
              <a:rPr lang="en-US" dirty="0"/>
              <a:t>What is CRM?</a:t>
            </a:r>
          </a:p>
        </p:txBody>
      </p:sp>
      <p:sp>
        <p:nvSpPr>
          <p:cNvPr id="6" name="Content Placeholder 3"/>
          <p:cNvSpPr txBox="1">
            <a:spLocks/>
          </p:cNvSpPr>
          <p:nvPr/>
        </p:nvSpPr>
        <p:spPr>
          <a:xfrm>
            <a:off x="2133600" y="2362200"/>
            <a:ext cx="84582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pPr marL="971550" lvl="1" indent="-514350">
              <a:buFont typeface="+mj-lt"/>
              <a:buAutoNum type="arabicPeriod"/>
            </a:pPr>
            <a:endParaRPr lang="en-US" dirty="0"/>
          </a:p>
          <a:p>
            <a:endParaRPr lang="en-US" dirty="0"/>
          </a:p>
          <a:p>
            <a:endParaRPr lang="en-US" dirty="0"/>
          </a:p>
        </p:txBody>
      </p:sp>
      <p:graphicFrame>
        <p:nvGraphicFramePr>
          <p:cNvPr id="8" name="Diagram 7"/>
          <p:cNvGraphicFramePr/>
          <p:nvPr>
            <p:extLst/>
          </p:nvPr>
        </p:nvGraphicFramePr>
        <p:xfrm>
          <a:off x="2133600" y="1651000"/>
          <a:ext cx="8229600" cy="317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713CFC3-9DC5-404C-91C3-E36AB65210C2}"/>
              </a:ext>
            </a:extLst>
          </p:cNvPr>
          <p:cNvSpPr txBox="1"/>
          <p:nvPr/>
        </p:nvSpPr>
        <p:spPr>
          <a:xfrm>
            <a:off x="5486400" y="5410200"/>
            <a:ext cx="4038600" cy="369332"/>
          </a:xfrm>
          <a:prstGeom prst="rect">
            <a:avLst/>
          </a:prstGeom>
          <a:noFill/>
        </p:spPr>
        <p:txBody>
          <a:bodyPr wrap="square" rtlCol="0">
            <a:spAutoFit/>
          </a:bodyPr>
          <a:lstStyle/>
          <a:p>
            <a:r>
              <a:rPr lang="en-US" dirty="0">
                <a:hlinkClick r:id="rId8"/>
              </a:rPr>
              <a:t>CRM Video</a:t>
            </a:r>
            <a:endParaRPr lang="en-US" dirty="0"/>
          </a:p>
        </p:txBody>
      </p:sp>
    </p:spTree>
    <p:extLst>
      <p:ext uri="{BB962C8B-B14F-4D97-AF65-F5344CB8AC3E}">
        <p14:creationId xmlns:p14="http://schemas.microsoft.com/office/powerpoint/2010/main" val="381697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482" y="-152400"/>
            <a:ext cx="10547797" cy="6079148"/>
          </a:xfrm>
        </p:spPr>
        <p:txBody>
          <a:bodyPr>
            <a:normAutofit/>
          </a:bodyPr>
          <a:lstStyle/>
          <a:p>
            <a:r>
              <a:rPr lang="en-US" sz="4320" dirty="0">
                <a:solidFill>
                  <a:srgbClr val="FF0000"/>
                </a:solidFill>
                <a:hlinkClick r:id="rId3"/>
              </a:rPr>
              <a:t>Why Does My Business Need a CRM System?</a:t>
            </a:r>
            <a:endParaRPr lang="en-US" sz="4320" dirty="0">
              <a:solidFill>
                <a:srgbClr val="FF0000"/>
              </a:solidFill>
            </a:endParaRPr>
          </a:p>
          <a:p>
            <a:pPr algn="l"/>
            <a:r>
              <a:rPr lang="en-US" sz="2880" dirty="0">
                <a:solidFill>
                  <a:schemeClr val="bg1"/>
                </a:solidFill>
              </a:rPr>
              <a:t>Discuss:</a:t>
            </a:r>
          </a:p>
          <a:p>
            <a:pPr lvl="1" algn="l"/>
            <a:r>
              <a:rPr lang="en-US" sz="2880" dirty="0">
                <a:solidFill>
                  <a:schemeClr val="bg1"/>
                </a:solidFill>
              </a:rPr>
              <a:t>1. What was this article about?</a:t>
            </a:r>
          </a:p>
          <a:p>
            <a:pPr lvl="1" algn="l"/>
            <a:r>
              <a:rPr lang="en-US" sz="2700" dirty="0">
                <a:solidFill>
                  <a:schemeClr val="bg1"/>
                </a:solidFill>
              </a:rPr>
              <a:t>		</a:t>
            </a:r>
          </a:p>
          <a:p>
            <a:pPr lvl="1" algn="l"/>
            <a:endParaRPr lang="en-US" sz="2700" dirty="0">
              <a:solidFill>
                <a:schemeClr val="bg1"/>
              </a:solidFill>
            </a:endParaRPr>
          </a:p>
          <a:p>
            <a:pPr lvl="1" algn="l"/>
            <a:endParaRPr lang="en-US" sz="2880" dirty="0">
              <a:solidFill>
                <a:schemeClr val="bg1"/>
              </a:solidFill>
            </a:endParaRPr>
          </a:p>
          <a:p>
            <a:pPr lvl="1" algn="l"/>
            <a:r>
              <a:rPr lang="en-US" sz="2880" dirty="0">
                <a:solidFill>
                  <a:schemeClr val="bg1"/>
                </a:solidFill>
              </a:rPr>
              <a:t>2. Why should you care?</a:t>
            </a:r>
          </a:p>
          <a:p>
            <a:pPr lvl="1" algn="l"/>
            <a:r>
              <a:rPr lang="en-US" sz="2700" dirty="0">
                <a:solidFill>
                  <a:schemeClr val="bg1"/>
                </a:solidFill>
              </a:rPr>
              <a:t>		</a:t>
            </a:r>
          </a:p>
          <a:p>
            <a:pPr algn="l"/>
            <a:endParaRPr lang="en-US" sz="2880" dirty="0">
              <a:solidFill>
                <a:schemeClr val="bg1"/>
              </a:solidFill>
            </a:endParaRPr>
          </a:p>
        </p:txBody>
      </p:sp>
      <p:sp>
        <p:nvSpPr>
          <p:cNvPr id="2" name="Rectangle 1"/>
          <p:cNvSpPr/>
          <p:nvPr/>
        </p:nvSpPr>
        <p:spPr>
          <a:xfrm>
            <a:off x="1615442" y="2286000"/>
            <a:ext cx="11033758" cy="2169825"/>
          </a:xfrm>
          <a:prstGeom prst="rect">
            <a:avLst/>
          </a:prstGeom>
        </p:spPr>
        <p:txBody>
          <a:bodyPr wrap="square">
            <a:spAutoFit/>
          </a:bodyPr>
          <a:lstStyle/>
          <a:p>
            <a:r>
              <a:rPr lang="en-US" sz="2700" dirty="0">
                <a:solidFill>
                  <a:schemeClr val="bg1"/>
                </a:solidFill>
                <a:effectLst>
                  <a:outerShdw blurRad="38100" dist="38100" dir="2700000" algn="tl">
                    <a:srgbClr val="000000">
                      <a:alpha val="43137"/>
                    </a:srgbClr>
                  </a:outerShdw>
                </a:effectLst>
              </a:rPr>
              <a:t>While all organizations have the need to manage relationship with their customers, organizations that </a:t>
            </a:r>
            <a:r>
              <a:rPr lang="en-US" sz="2700" b="1" dirty="0">
                <a:solidFill>
                  <a:schemeClr val="bg1"/>
                </a:solidFill>
                <a:effectLst>
                  <a:outerShdw blurRad="38100" dist="38100" dir="2700000" algn="tl">
                    <a:srgbClr val="000000">
                      <a:alpha val="43137"/>
                    </a:srgbClr>
                  </a:outerShdw>
                </a:effectLst>
              </a:rPr>
              <a:t>collect information about their customers, share this information across business teams, analyze the data when appropriate and act as needed benefit the most from CRM</a:t>
            </a:r>
            <a:r>
              <a:rPr lang="en-US" sz="2700" dirty="0">
                <a:solidFill>
                  <a:schemeClr val="bg1"/>
                </a:solidFill>
                <a:effectLst>
                  <a:outerShdw blurRad="38100" dist="38100" dir="2700000" algn="tl">
                    <a:srgbClr val="000000">
                      <a:alpha val="43137"/>
                    </a:srgbClr>
                  </a:outerShdw>
                </a:effectLst>
              </a:rPr>
              <a:t>.</a:t>
            </a:r>
          </a:p>
          <a:p>
            <a:endParaRPr lang="en-US" sz="27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615441" y="4495800"/>
            <a:ext cx="10500359" cy="1754326"/>
          </a:xfrm>
          <a:prstGeom prst="rect">
            <a:avLst/>
          </a:prstGeom>
          <a:noFill/>
        </p:spPr>
        <p:txBody>
          <a:bodyPr wrap="square" rtlCol="0">
            <a:spAutoFit/>
          </a:bodyPr>
          <a:lstStyle/>
          <a:p>
            <a:r>
              <a:rPr lang="en-US" sz="2700" dirty="0">
                <a:solidFill>
                  <a:schemeClr val="bg1"/>
                </a:solidFill>
                <a:effectLst>
                  <a:outerShdw blurRad="38100" dist="38100" dir="2700000" algn="tl">
                    <a:srgbClr val="000000">
                      <a:alpha val="43137"/>
                    </a:srgbClr>
                  </a:outerShdw>
                </a:effectLst>
              </a:rPr>
              <a:t>For many organizations having an intimate understanding of their customers and the ability to use this insight to drive revenue growth is </a:t>
            </a:r>
            <a:r>
              <a:rPr lang="en-US" sz="2700" b="1" dirty="0">
                <a:solidFill>
                  <a:schemeClr val="bg1"/>
                </a:solidFill>
                <a:effectLst>
                  <a:outerShdw blurRad="38100" dist="38100" dir="2700000" algn="tl">
                    <a:srgbClr val="000000">
                      <a:alpha val="43137"/>
                    </a:srgbClr>
                  </a:outerShdw>
                </a:effectLst>
              </a:rPr>
              <a:t>the most strategic of all their assets</a:t>
            </a:r>
            <a:r>
              <a:rPr lang="en-US" sz="2700" dirty="0">
                <a:solidFill>
                  <a:schemeClr val="bg1"/>
                </a:solidFill>
                <a:effectLst>
                  <a:outerShdw blurRad="38100" dist="38100" dir="2700000" algn="tl">
                    <a:srgbClr val="000000">
                      <a:alpha val="43137"/>
                    </a:srgbClr>
                  </a:outerShdw>
                </a:effectLst>
              </a:rPr>
              <a:t>.</a:t>
            </a:r>
          </a:p>
          <a:p>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114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Required Viewing 1/3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727" y="1965960"/>
            <a:ext cx="6495898" cy="3653942"/>
          </a:xfrm>
          <a:prstGeom prst="rect">
            <a:avLst/>
          </a:prstGeom>
        </p:spPr>
      </p:pic>
    </p:spTree>
    <p:extLst>
      <p:ext uri="{BB962C8B-B14F-4D97-AF65-F5344CB8AC3E}">
        <p14:creationId xmlns:p14="http://schemas.microsoft.com/office/powerpoint/2010/main" val="21555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8229600" cy="1143000"/>
          </a:xfrm>
        </p:spPr>
        <p:txBody>
          <a:bodyPr/>
          <a:lstStyle/>
          <a:p>
            <a:r>
              <a:rPr lang="en-US" dirty="0"/>
              <a:t>Just a System?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3311864"/>
              </p:ext>
            </p:extLst>
          </p:nvPr>
        </p:nvGraphicFramePr>
        <p:xfrm>
          <a:off x="1752600" y="1371600"/>
          <a:ext cx="8305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033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3254</TotalTime>
  <Words>1144</Words>
  <Application>Microsoft Office PowerPoint</Application>
  <PresentationFormat>Widescreen</PresentationFormat>
  <Paragraphs>210</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Calisto MT</vt:lpstr>
      <vt:lpstr>Helvetica</vt:lpstr>
      <vt:lpstr>Trebuchet MS</vt:lpstr>
      <vt:lpstr>Wingdings</vt:lpstr>
      <vt:lpstr>Wingdings 2</vt:lpstr>
      <vt:lpstr>MIS2101</vt:lpstr>
      <vt:lpstr>Information Systems in Organizations  4.2 Customer Relationship Management Systems </vt:lpstr>
      <vt:lpstr>Roadmap</vt:lpstr>
      <vt:lpstr>Max Labs 3a &amp; 3b</vt:lpstr>
      <vt:lpstr>Common Organizational Systems </vt:lpstr>
      <vt:lpstr>Required Reading</vt:lpstr>
      <vt:lpstr>What is CRM?</vt:lpstr>
      <vt:lpstr>PowerPoint Presentation</vt:lpstr>
      <vt:lpstr>Required Viewing 1/3</vt:lpstr>
      <vt:lpstr>Just a System?</vt:lpstr>
      <vt:lpstr>PowerPoint Presentation</vt:lpstr>
      <vt:lpstr>CRM Processes</vt:lpstr>
      <vt:lpstr>PowerPoint Presentation</vt:lpstr>
      <vt:lpstr>PowerPoint Presentation</vt:lpstr>
      <vt:lpstr>Required Viewing 2/3</vt:lpstr>
      <vt:lpstr>Benefits of a CRM</vt:lpstr>
      <vt:lpstr>Benefits of a CRM</vt:lpstr>
      <vt:lpstr>PowerPoint Presentation</vt:lpstr>
      <vt:lpstr>Evolution of CRM</vt:lpstr>
      <vt:lpstr>Evolution of CRM</vt:lpstr>
      <vt:lpstr>PowerPoint Presentation</vt:lpstr>
      <vt:lpstr>PowerPoint Presentation</vt:lpstr>
      <vt:lpstr>Required Viewing 3/3</vt:lpstr>
      <vt:lpstr>PowerPoint Presentation</vt:lpstr>
      <vt:lpstr>PowerPoint Presentation</vt:lpstr>
      <vt:lpstr>CRM and ERP</vt:lpstr>
      <vt:lpstr>PowerPoint Presentation</vt:lpstr>
      <vt:lpstr>CRM by the numbers…</vt:lpstr>
      <vt:lpstr>PowerPoint Presentation</vt:lpstr>
      <vt:lpstr>Dashboards</vt:lpstr>
      <vt:lpstr>Why is this better than….</vt:lpstr>
      <vt:lpstr>This?</vt:lpstr>
      <vt:lpstr>Roadmap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Lavin</dc:creator>
  <cp:lastModifiedBy>Mart Doyle</cp:lastModifiedBy>
  <cp:revision>54</cp:revision>
  <dcterms:created xsi:type="dcterms:W3CDTF">2015-11-24T05:39:32Z</dcterms:created>
  <dcterms:modified xsi:type="dcterms:W3CDTF">2018-01-03T20:40:24Z</dcterms:modified>
</cp:coreProperties>
</file>