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6" r:id="rId2"/>
    <p:sldId id="277" r:id="rId3"/>
    <p:sldId id="280" r:id="rId4"/>
    <p:sldId id="278" r:id="rId5"/>
    <p:sldId id="27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29985"/>
            <a:ext cx="10363200" cy="1513417"/>
          </a:xfrm>
        </p:spPr>
        <p:txBody>
          <a:bodyPr>
            <a:normAutofit/>
          </a:bodyPr>
          <a:lstStyle/>
          <a:p>
            <a:r>
              <a:rPr lang="en-US" dirty="0"/>
              <a:t>Exam Prep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73406"/>
            <a:ext cx="10363200" cy="1666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In-Class Activity…</a:t>
            </a:r>
            <a:endParaRPr lang="en-US" sz="42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47456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lnSpcReduction="10000"/>
          </a:bodyPr>
          <a:lstStyle/>
          <a:p>
            <a:r>
              <a:rPr lang="en-US" dirty="0"/>
              <a:t> Readings, Videos and Lectures (60%)</a:t>
            </a:r>
          </a:p>
          <a:p>
            <a:pPr lvl="1"/>
            <a:r>
              <a:rPr lang="en-US" dirty="0"/>
              <a:t> What is MIS?</a:t>
            </a:r>
          </a:p>
          <a:p>
            <a:pPr lvl="1"/>
            <a:r>
              <a:rPr lang="en-US" dirty="0"/>
              <a:t> Swimlane Diagrams</a:t>
            </a:r>
          </a:p>
          <a:p>
            <a:pPr lvl="1"/>
            <a:r>
              <a:rPr lang="en-US" dirty="0"/>
              <a:t> ERDs</a:t>
            </a:r>
          </a:p>
          <a:p>
            <a:pPr lvl="1"/>
            <a:r>
              <a:rPr lang="en-US" dirty="0"/>
              <a:t> Decision Trees</a:t>
            </a:r>
          </a:p>
          <a:p>
            <a:pPr lvl="1"/>
            <a:r>
              <a:rPr lang="en-US" dirty="0"/>
              <a:t> Architecture Diagrams</a:t>
            </a:r>
          </a:p>
          <a:p>
            <a:r>
              <a:rPr lang="en-US" dirty="0"/>
              <a:t> Mini-Case – Demonstrate your ability to apply (40%)</a:t>
            </a:r>
          </a:p>
          <a:p>
            <a:pPr lvl="1"/>
            <a:r>
              <a:rPr lang="en-US" dirty="0"/>
              <a:t> Swimlane Diagrams</a:t>
            </a:r>
          </a:p>
          <a:p>
            <a:pPr lvl="1"/>
            <a:r>
              <a:rPr lang="en-US" dirty="0"/>
              <a:t> ERDs</a:t>
            </a:r>
          </a:p>
        </p:txBody>
      </p:sp>
    </p:spTree>
    <p:extLst>
      <p:ext uri="{BB962C8B-B14F-4D97-AF65-F5344CB8AC3E}">
        <p14:creationId xmlns:p14="http://schemas.microsoft.com/office/powerpoint/2010/main" val="32885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Prep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5507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Working in small teams, prepare challenging multiple choice exam questions from the: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Readings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Lectures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Discuss these questions and answers as well as why they would be challenging</a:t>
            </a:r>
          </a:p>
          <a:p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help you prepare for the upcoming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96</TotalTime>
  <Words>282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Calisto MT</vt:lpstr>
      <vt:lpstr>Trebuchet MS</vt:lpstr>
      <vt:lpstr>Wingdings 2</vt:lpstr>
      <vt:lpstr>MIS2101</vt:lpstr>
      <vt:lpstr>Exam Prep</vt:lpstr>
      <vt:lpstr>Roadmap</vt:lpstr>
      <vt:lpstr>Worksheets will not be returned </vt:lpstr>
      <vt:lpstr>Exam will Cover</vt:lpstr>
      <vt:lpstr>Exam Prep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16</cp:revision>
  <dcterms:created xsi:type="dcterms:W3CDTF">2017-01-14T02:09:44Z</dcterms:created>
  <dcterms:modified xsi:type="dcterms:W3CDTF">2017-02-08T15:14:16Z</dcterms:modified>
</cp:coreProperties>
</file>