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"/>
  </p:notesMasterIdLst>
  <p:sldIdLst>
    <p:sldId id="363" r:id="rId2"/>
  </p:sldIdLst>
  <p:sldSz cx="12192000" cy="6858000"/>
  <p:notesSz cx="7023100" cy="93091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288"/>
        <p:guide pos="7344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B56939-D265-4D0B-AB30-F9D7779BC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important to remember PEMDAS while coding?</a:t>
            </a:r>
          </a:p>
          <a:p>
            <a:pPr lvl="1"/>
            <a:r>
              <a:rPr lang="en-US" dirty="0"/>
              <a:t>Because JavaScript follows these rules!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F84EEE-7E7B-4621-AAA3-615D2E73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Order of Operations	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B46E82-5F08-4597-A0D0-6F23ACE76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5930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6B4158-7F04-4FFC-8F29-F1707312C07C}"/>
              </a:ext>
            </a:extLst>
          </p:cNvPr>
          <p:cNvSpPr txBox="1"/>
          <p:nvPr/>
        </p:nvSpPr>
        <p:spPr>
          <a:xfrm>
            <a:off x="7910818" y="5593566"/>
            <a:ext cx="390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https://www.pinterest.com/pin/10344274128829700/</a:t>
            </a:r>
          </a:p>
        </p:txBody>
      </p:sp>
    </p:spTree>
    <p:extLst>
      <p:ext uri="{BB962C8B-B14F-4D97-AF65-F5344CB8AC3E}">
        <p14:creationId xmlns:p14="http://schemas.microsoft.com/office/powerpoint/2010/main" val="25383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Georgia</vt:lpstr>
      <vt:lpstr>Arial Narrow</vt:lpstr>
      <vt:lpstr>Calibri</vt:lpstr>
      <vt:lpstr>Arial</vt:lpstr>
      <vt:lpstr>Office Theme</vt:lpstr>
      <vt:lpstr>The Order of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Alex Albertini</cp:lastModifiedBy>
  <cp:revision>21</cp:revision>
  <cp:lastPrinted>2019-04-10T22:15:37Z</cp:lastPrinted>
  <dcterms:modified xsi:type="dcterms:W3CDTF">2020-11-02T19:00:31Z</dcterms:modified>
</cp:coreProperties>
</file>