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9"/>
  </p:notesMasterIdLst>
  <p:sldIdLst>
    <p:sldId id="320" r:id="rId2"/>
    <p:sldId id="321" r:id="rId3"/>
    <p:sldId id="311" r:id="rId4"/>
    <p:sldId id="324" r:id="rId5"/>
    <p:sldId id="337" r:id="rId6"/>
    <p:sldId id="290" r:id="rId7"/>
    <p:sldId id="305" r:id="rId8"/>
    <p:sldId id="339" r:id="rId9"/>
    <p:sldId id="329" r:id="rId10"/>
    <p:sldId id="318" r:id="rId11"/>
    <p:sldId id="336" r:id="rId12"/>
    <p:sldId id="310" r:id="rId13"/>
    <p:sldId id="335" r:id="rId14"/>
    <p:sldId id="308" r:id="rId15"/>
    <p:sldId id="338" r:id="rId16"/>
    <p:sldId id="341" r:id="rId17"/>
    <p:sldId id="342" r:id="rId18"/>
  </p:sldIdLst>
  <p:sldSz cx="1016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94" autoAdjust="0"/>
    <p:restoredTop sz="95156" autoAdjust="0"/>
  </p:normalViewPr>
  <p:slideViewPr>
    <p:cSldViewPr>
      <p:cViewPr varScale="1">
        <p:scale>
          <a:sx n="109" d="100"/>
          <a:sy n="109" d="100"/>
        </p:scale>
        <p:origin x="1056" y="176"/>
      </p:cViewPr>
      <p:guideLst>
        <p:guide orient="horz" pos="1800"/>
        <p:guide pos="320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28"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3: 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4: 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5</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t>
        <a:bodyPr/>
        <a:lstStyle/>
        <a:p>
          <a:endParaRPr lang="en-US"/>
        </a:p>
      </dgm:t>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t>
        <a:bodyPr/>
        <a:lstStyle/>
        <a:p>
          <a:endParaRPr lang="en-US"/>
        </a:p>
      </dgm:t>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t>
        <a:bodyPr/>
        <a:lstStyle/>
        <a:p>
          <a:endParaRPr lang="en-US"/>
        </a:p>
      </dgm:t>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t>
        <a:bodyPr/>
        <a:lstStyle/>
        <a:p>
          <a:endParaRPr lang="en-US"/>
        </a:p>
      </dgm:t>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t>
        <a:bodyPr/>
        <a:lstStyle/>
        <a:p>
          <a:endParaRPr lang="en-US"/>
        </a:p>
      </dgm:t>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t>
        <a:bodyPr/>
        <a:lstStyle/>
        <a:p>
          <a:endParaRPr lang="en-US"/>
        </a:p>
      </dgm:t>
    </dgm:pt>
  </dgm:ptLst>
  <dgm:cxnLst>
    <dgm:cxn modelId="{85C69388-E15E-4887-AFBC-1A5E7FB74137}" srcId="{E451AE18-38F9-4C5A-AC76-A182501E3E50}" destId="{C1131088-FC90-491F-8DC5-4967CD8921BE}" srcOrd="1" destOrd="0" parTransId="{0C617590-8738-44B8-BDA0-C561D0D33AFA}" sibTransId="{C23A959D-5463-44A5-A1E3-BF4B81CB767A}"/>
    <dgm:cxn modelId="{CB28FF54-4971-40C0-B79A-D578C398D109}" type="presOf" srcId="{A9DE9D0D-DFAA-49FD-A829-3381979D5070}" destId="{2E2A2293-13D2-4AD5-9A29-383453FCBA1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1D0A4F8D-0432-48D8-8D71-54053B56C847}" type="presOf" srcId="{B3A4D94E-C467-4905-8EC7-E415C9A2399C}" destId="{F284DE59-DCC2-4FB0-9983-E52AD31606F4}" srcOrd="0" destOrd="0" presId="urn:microsoft.com/office/officeart/2005/8/layout/default"/>
    <dgm:cxn modelId="{E71B7AE5-5386-4FE3-AAB1-79306F2FAFAA}" type="presOf" srcId="{F0EEEAE6-D5E0-4EA5-9171-BCF078DD16FF}" destId="{0AA5EE87-A426-4820-84A9-11CAEB6D2720}"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F95F5F31-AC08-40F6-9BC9-E27692D2AFFC}" type="presOf" srcId="{EBB11946-924B-4830-BF84-0ED895F608B6}" destId="{2E2A2293-13D2-4AD5-9A29-383453FCBA19}"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40212957-3319-4C7B-84AC-B6CCA17D468F}" type="presOf" srcId="{8B6FA39E-9648-4137-A553-2BFE187B7C56}" destId="{4BCBA621-49C3-4194-8D6B-D16578A106A9}" srcOrd="0" destOrd="0" presId="urn:microsoft.com/office/officeart/2005/8/layout/default"/>
    <dgm:cxn modelId="{06278AE3-A818-40EE-B705-41F2382C9647}" type="presOf" srcId="{E1E886E8-EA48-445C-BB85-9873CBA30AB1}" destId="{F284DE59-DCC2-4FB0-9983-E52AD31606F4}" srcOrd="0" destOrd="2" presId="urn:microsoft.com/office/officeart/2005/8/layout/default"/>
    <dgm:cxn modelId="{918240B7-1388-4D12-B431-759FECE74B1C}"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22503EBC-EA03-4EB5-9136-957D51C360F1}" type="presOf" srcId="{0CA84C88-809A-47A6-814C-9A73F0837E46}" destId="{F284DE59-DCC2-4FB0-9983-E52AD31606F4}" srcOrd="0" destOrd="1" presId="urn:microsoft.com/office/officeart/2005/8/layout/default"/>
    <dgm:cxn modelId="{49DF5669-022A-4FD8-9835-2B6A85473BCD}" type="presOf" srcId="{E451AE18-38F9-4C5A-AC76-A182501E3E50}" destId="{5D32F783-3446-4B2C-94A8-0CB20ABBBB42}"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CDE20734-F6D6-40B9-AFF7-543DA5999AE8}" type="presOf" srcId="{A6FBA0B4-DE22-4C18-82DD-E310D07799E8}" destId="{5D32F783-3446-4B2C-94A8-0CB20ABBBB42}" srcOrd="0" destOrd="3"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90273C7D-98E8-4CF1-801B-AB2D93B6F001}" type="presOf" srcId="{D240FDC2-D28D-40D4-9CA3-7E264E9B1939}" destId="{72316C7D-1DCA-48D0-B7A5-E788D4F384A4}" srcOrd="0" destOrd="1" presId="urn:microsoft.com/office/officeart/2005/8/layout/default"/>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6: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7: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8: 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9</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a:t>
          </a:r>
          <a:r>
            <a:rPr lang="en-US" sz="1300" dirty="0" err="1"/>
            <a:t>Mgmt</a:t>
          </a:r>
          <a:endParaRPr lang="en-US" sz="1300" dirty="0"/>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1a &amp; 1b</a:t>
          </a: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5631111-D77C-465F-B809-887E709DD47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#1</a:t>
          </a:r>
          <a:endParaRPr lang="en-US" sz="1300" dirty="0"/>
        </a:p>
      </dgm:t>
    </dgm:pt>
    <dgm:pt modelId="{8EE42693-A022-41C0-AA85-8CBE4D9BE688}" type="parTrans" cxnId="{BC4B7BCB-DC2B-4FC6-91D1-7470154C2B41}">
      <dgm:prSet/>
      <dgm:spPr/>
      <dgm:t>
        <a:bodyPr/>
        <a:lstStyle/>
        <a:p>
          <a:endParaRPr lang="en-US"/>
        </a:p>
      </dgm:t>
    </dgm:pt>
    <dgm:pt modelId="{0306A4AE-2C41-4230-AFC9-1D8A5C5FFC61}" type="sibTrans" cxnId="{BC4B7BCB-DC2B-4FC6-91D1-7470154C2B41}">
      <dgm:prSet/>
      <dgm:spPr/>
      <dgm:t>
        <a:bodyPr/>
        <a:lstStyle/>
        <a:p>
          <a:endParaRPr lang="en-US"/>
        </a:p>
      </dgm:t>
    </dgm:pt>
    <dgm:pt modelId="{FAD41478-360E-40A9-9028-28FC63ADFE70}">
      <dgm:prSet phldrT="[Text]" custT="1"/>
      <dgm:spPr>
        <a:gradFill>
          <a:gsLst>
            <a:gs pos="0">
              <a:schemeClr val="accent2">
                <a:lumMod val="40000"/>
                <a:lumOff val="60000"/>
              </a:schemeClr>
            </a:gs>
            <a:gs pos="100000">
              <a:schemeClr val="accent2">
                <a:lumMod val="75000"/>
              </a:schemeClr>
            </a:gs>
          </a:gsLst>
        </a:gradFill>
      </dgm:spPr>
      <dgm:t>
        <a:bodyPr/>
        <a:lstStyle/>
        <a:p>
          <a:endParaRPr lang="en-US" sz="1300" dirty="0"/>
        </a:p>
      </dgm:t>
    </dgm:pt>
    <dgm:pt modelId="{8FCE3DBD-189C-4B59-9E12-72FFA4BC2A16}" type="parTrans" cxnId="{3C93FCA5-0185-4F5E-BC02-73819BFA340A}">
      <dgm:prSet/>
      <dgm:spPr/>
      <dgm:t>
        <a:bodyPr/>
        <a:lstStyle/>
        <a:p>
          <a:endParaRPr lang="en-US"/>
        </a:p>
      </dgm:t>
    </dgm:pt>
    <dgm:pt modelId="{48E8A0E3-63E1-4C0A-8915-ADBB513F60D0}" type="sibTrans" cxnId="{3C93FCA5-0185-4F5E-BC02-73819BFA340A}">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t>
        <a:bodyPr/>
        <a:lstStyle/>
        <a:p>
          <a:endParaRPr lang="en-US"/>
        </a:p>
      </dgm:t>
    </dgm:pt>
    <dgm:pt modelId="{29247854-EFE0-4D34-9523-8E348332FB1F}" type="pres">
      <dgm:prSet presAssocID="{A9DE9D0D-DFAA-49FD-A829-3381979D5070}" presName="node" presStyleLbl="node1" presStyleIdx="0" presStyleCnt="4" custScaleY="129888">
        <dgm:presLayoutVars>
          <dgm:bulletEnabled val="1"/>
        </dgm:presLayoutVars>
      </dgm:prSet>
      <dgm:spPr/>
      <dgm:t>
        <a:bodyPr/>
        <a:lstStyle/>
        <a:p>
          <a:endParaRPr lang="en-US"/>
        </a:p>
      </dgm:t>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t>
        <a:bodyPr/>
        <a:lstStyle/>
        <a:p>
          <a:endParaRPr lang="en-US"/>
        </a:p>
      </dgm:t>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t>
        <a:bodyPr/>
        <a:lstStyle/>
        <a:p>
          <a:endParaRPr lang="en-US"/>
        </a:p>
      </dgm:t>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t>
        <a:bodyPr/>
        <a:lstStyle/>
        <a:p>
          <a:endParaRPr lang="en-US"/>
        </a:p>
      </dgm:t>
    </dgm:pt>
  </dgm:ptLst>
  <dgm:cxnLst>
    <dgm:cxn modelId="{C4BC5324-6A64-4A3B-9202-830FF72D3663}" srcId="{8C1B409E-5F75-4AB6-97D7-D1BA10F9884C}" destId="{F76E088C-65C2-475D-AC44-72B3E5E48CBC}" srcOrd="0" destOrd="0" parTransId="{74FBC73A-E97F-4554-866C-F318D200F9E8}" sibTransId="{67D6AC8C-A927-412D-873C-B8E12CC8A827}"/>
    <dgm:cxn modelId="{BC4B7BCB-DC2B-4FC6-91D1-7470154C2B41}" srcId="{A9DE9D0D-DFAA-49FD-A829-3381979D5070}" destId="{05631111-D77C-465F-B809-887E709DD474}" srcOrd="1" destOrd="0" parTransId="{8EE42693-A022-41C0-AA85-8CBE4D9BE688}" sibTransId="{0306A4AE-2C41-4230-AFC9-1D8A5C5FFC61}"/>
    <dgm:cxn modelId="{8B463172-727E-44C1-B044-0CA9EA750AA4}" type="presOf" srcId="{D240FDC2-D28D-40D4-9CA3-7E264E9B1939}" destId="{21CA60FB-1126-4E99-A2F1-68263F5EE148}" srcOrd="0" destOrd="1" presId="urn:microsoft.com/office/officeart/2005/8/layout/default"/>
    <dgm:cxn modelId="{848D32CE-7773-45F8-9CB4-9F5728552D39}" type="presOf" srcId="{FAD41478-360E-40A9-9028-28FC63ADFE70}" destId="{0796F863-AAC4-457F-AA12-27633CB3CA3D}" srcOrd="0" destOrd="3" presId="urn:microsoft.com/office/officeart/2005/8/layout/default"/>
    <dgm:cxn modelId="{00359B0E-59D9-4AD8-B77D-AE8E32D97498}" type="presOf" srcId="{8B6FA39E-9648-4137-A553-2BFE187B7C56}" destId="{0D6B4E1C-B5F7-4EF1-BF9C-A7FA73F9648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783F2DF5-D2C2-44B7-A1BA-A64126F158BF}" type="presOf" srcId="{3EF72F6C-0177-4DCD-B2F3-B22400A14B38}" destId="{21CA60FB-1126-4E99-A2F1-68263F5EE148}" srcOrd="0" destOrd="3"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D85E0047-DF83-43D3-A538-D83F4F32DEDE}" type="presOf" srcId="{376480C4-E898-4554-8D17-31AFD4401138}" destId="{29247854-EFE0-4D34-9523-8E348332FB1F}" srcOrd="0" destOrd="1" presId="urn:microsoft.com/office/officeart/2005/8/layout/default"/>
    <dgm:cxn modelId="{DE84E629-AEAC-4429-9EDB-889626BBA222}" type="presOf" srcId="{F76E088C-65C2-475D-AC44-72B3E5E48CBC}" destId="{89E88587-83D1-475D-A7E7-CCB8A9F91855}" srcOrd="0" destOrd="2" presId="urn:microsoft.com/office/officeart/2005/8/layout/default"/>
    <dgm:cxn modelId="{135DFCA7-B2F2-4A23-938B-25C9A2F2520F}" type="presOf" srcId="{B55AE6D0-2961-479F-9101-C678A3352F6F}" destId="{0796F863-AAC4-457F-AA12-27633CB3CA3D}" srcOrd="0" destOrd="0" presId="urn:microsoft.com/office/officeart/2005/8/layout/default"/>
    <dgm:cxn modelId="{F50733C5-F2CA-4F99-A879-269FEEADF372}" type="presOf" srcId="{607B0D6C-CDF1-4BC0-9F01-4FF119A199A1}" destId="{21CA60FB-1126-4E99-A2F1-68263F5EE148}" srcOrd="0" destOrd="2" presId="urn:microsoft.com/office/officeart/2005/8/layout/default"/>
    <dgm:cxn modelId="{0FB13E6D-90A5-4F76-9647-EB2B60D2CE95}" type="presOf" srcId="{E451AE18-38F9-4C5A-AC76-A182501E3E50}" destId="{89E88587-83D1-475D-A7E7-CCB8A9F91855}" srcOrd="0" destOrd="0" presId="urn:microsoft.com/office/officeart/2005/8/layout/default"/>
    <dgm:cxn modelId="{8243D283-4F14-4F59-B897-99E284D298C7}" type="presOf" srcId="{A9DE9D0D-DFAA-49FD-A829-3381979D5070}" destId="{29247854-EFE0-4D34-9523-8E348332FB1F}"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D90013F6-0C2E-441D-9180-DA4901171322}" type="presOf" srcId="{05631111-D77C-465F-B809-887E709DD474}" destId="{29247854-EFE0-4D34-9523-8E348332FB1F}" srcOrd="0" destOrd="2" presId="urn:microsoft.com/office/officeart/2005/8/layout/default"/>
    <dgm:cxn modelId="{FD876E30-3618-4DD0-8C38-F7B44B01BA91}" type="presOf" srcId="{119E187F-FF44-40A1-9315-812B2A1AD6CE}" destId="{21CA60FB-1126-4E99-A2F1-68263F5EE148}"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3C93FCA5-0185-4F5E-BC02-73819BFA340A}" srcId="{B55AE6D0-2961-479F-9101-C678A3352F6F}" destId="{FAD41478-360E-40A9-9028-28FC63ADFE70}" srcOrd="2" destOrd="0" parTransId="{8FCE3DBD-189C-4B59-9E12-72FFA4BC2A16}" sibTransId="{48E8A0E3-63E1-4C0A-8915-ADBB513F60D0}"/>
    <dgm:cxn modelId="{74DBA442-25DC-4618-9463-935390B7CAF6}" type="presOf" srcId="{F0EEEAE6-D5E0-4EA5-9171-BCF078DD16FF}" destId="{0796F863-AAC4-457F-AA12-27633CB3CA3D}" srcOrd="0" destOrd="1" presId="urn:microsoft.com/office/officeart/2005/8/layout/default"/>
    <dgm:cxn modelId="{F56979DD-FE14-4681-B089-41AC8F3B6027}" type="presOf" srcId="{8C1B409E-5F75-4AB6-97D7-D1BA10F9884C}" destId="{89E88587-83D1-475D-A7E7-CCB8A9F91855}" srcOrd="0" destOrd="1"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10: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11: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13: 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14</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12: 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t>
        <a:bodyPr/>
        <a:lstStyle/>
        <a:p>
          <a:endParaRPr lang="en-US"/>
        </a:p>
      </dgm:t>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t>
        <a:bodyPr/>
        <a:lstStyle/>
        <a:p>
          <a:endParaRPr lang="en-US"/>
        </a:p>
      </dgm:t>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t>
        <a:bodyPr/>
        <a:lstStyle/>
        <a:p>
          <a:endParaRPr lang="en-US"/>
        </a:p>
      </dgm:t>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t>
        <a:bodyPr/>
        <a:lstStyle/>
        <a:p>
          <a:endParaRPr lang="en-US"/>
        </a:p>
      </dgm:t>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t>
        <a:bodyPr/>
        <a:lstStyle/>
        <a:p>
          <a:endParaRPr lang="en-US"/>
        </a:p>
      </dgm:t>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t>
        <a:bodyPr/>
        <a:lstStyle/>
        <a:p>
          <a:endParaRPr lang="en-US"/>
        </a:p>
      </dgm:t>
    </dgm:pt>
  </dgm:ptLst>
  <dgm:cxnLst>
    <dgm:cxn modelId="{DA6122B1-EAC6-49BA-BFD0-FAD052771095}" type="presOf" srcId="{F91AC2DE-4C61-4E62-9EE7-31B5AE6DDA94}" destId="{EFA31A38-8802-4140-867E-4C33C74C3AF4}" srcOrd="0" destOrd="1" presId="urn:microsoft.com/office/officeart/2005/8/layout/default"/>
    <dgm:cxn modelId="{709D140B-387B-4786-9EAD-FA223538E079}" type="presOf" srcId="{0CA84C88-809A-47A6-814C-9A73F0837E46}" destId="{BEB5596C-76A2-4C47-9362-24BC5F07B369}"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AF3CB2E6-82A5-4FC6-AF35-D9B56EB82355}" srcId="{A9DE9D0D-DFAA-49FD-A829-3381979D5070}" destId="{9297F6D1-CF5A-4546-BFA7-9D0AFECC9B65}" srcOrd="0" destOrd="0" parTransId="{84C85EBA-C31A-4066-B6D1-AF53D7530109}" sibTransId="{9327557E-2069-4CE3-8266-EBD887FDCD03}"/>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8C3353BF-B160-4F26-A9E9-0307356464B4}" type="presOf" srcId="{270FC7C5-AA52-49A4-AC36-BF93BB77D078}" destId="{BEB5596C-76A2-4C47-9362-24BC5F07B369}" srcOrd="0" destOrd="2" presId="urn:microsoft.com/office/officeart/2005/8/layout/default"/>
    <dgm:cxn modelId="{692C33DD-61C3-4843-81E4-C131BF0176B6}" type="presOf" srcId="{A9DE9D0D-DFAA-49FD-A829-3381979D5070}" destId="{AA83B5B2-8785-46F8-9506-395547CDDAD9}" srcOrd="0" destOrd="0" presId="urn:microsoft.com/office/officeart/2005/8/layout/default"/>
    <dgm:cxn modelId="{3F75D687-2E41-4DB2-B9BD-756DBD8B6039}" type="presOf" srcId="{E7BA925E-317A-4CB7-B5A3-7F50D4E28DD8}" destId="{EFA31A38-8802-4140-867E-4C33C74C3AF4}" srcOrd="0" destOrd="0" presId="urn:microsoft.com/office/officeart/2005/8/layout/default"/>
    <dgm:cxn modelId="{13949C10-8362-47AE-AE87-10FF184C68BA}" type="presOf" srcId="{9297F6D1-CF5A-4546-BFA7-9D0AFECC9B65}" destId="{AA83B5B2-8785-46F8-9506-395547CDDAD9}" srcOrd="0" destOrd="1" presId="urn:microsoft.com/office/officeart/2005/8/layout/default"/>
    <dgm:cxn modelId="{88B2496C-873C-4FA2-BEA8-EB744885EF63}" type="presOf" srcId="{B55AE6D0-2961-479F-9101-C678A3352F6F}" destId="{81046186-72C3-4DF3-B652-35FFEAC438F4}"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5177BE62-38D5-4778-936D-394D11222398}" type="presOf" srcId="{B4D60D14-B840-4723-A7B5-95A74FB6E122}" destId="{9F6CA291-08AD-4070-A048-A52B178F643F}" srcOrd="0" destOrd="1" presId="urn:microsoft.com/office/officeart/2005/8/layout/default"/>
    <dgm:cxn modelId="{43921BC5-D299-4F20-A129-60596E13264F}" type="presOf" srcId="{E451AE18-38F9-4C5A-AC76-A182501E3E50}" destId="{9F6CA291-08AD-4070-A048-A52B178F643F}" srcOrd="0" destOrd="0"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51D7342E-93AF-4116-B1BC-C59E498D18D6}" type="presOf" srcId="{B3A4D94E-C467-4905-8EC7-E415C9A2399C}" destId="{BEB5596C-76A2-4C47-9362-24BC5F07B369}"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3FAFD8B1-8EF1-41F3-952D-F81E0ABA8C29}" type="presOf" srcId="{F0EEEAE6-D5E0-4EA5-9171-BCF078DD16FF}" destId="{81046186-72C3-4DF3-B652-35FFEAC438F4}" srcOrd="0" destOrd="1" presId="urn:microsoft.com/office/officeart/2005/8/layout/default"/>
    <dgm:cxn modelId="{88F74E71-3F0F-47FA-BF47-7AC4989C8164}" type="presOf" srcId="{4461D9E0-0D81-4356-8C5B-61AE1C32593A}" destId="{EFA31A38-8802-4140-867E-4C33C74C3AF4}" srcOrd="0" destOrd="3"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ED03908E-A7F5-4EA3-8C12-F456145705FA}" type="presOf" srcId="{89C0D09A-275A-4935-B013-90B5C428D76E}" destId="{81046186-72C3-4DF3-B652-35FFEAC438F4}" srcOrd="0" destOrd="2"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D813FB2A-9F6D-4CA5-A530-774B8A8A4332}" type="presOf" srcId="{C183AFE8-ED99-4A1F-9C95-7E21D27BAFF0}" destId="{AA83B5B2-8785-46F8-9506-395547CDDAD9}" srcOrd="0" destOrd="2" presId="urn:microsoft.com/office/officeart/2005/8/layout/default"/>
    <dgm:cxn modelId="{A00364AD-70AD-43A9-A7D4-A9E5E0556229}" srcId="{E7BA925E-317A-4CB7-B5A3-7F50D4E28DD8}" destId="{D240FDC2-D28D-40D4-9CA3-7E264E9B1939}" srcOrd="1" destOrd="0" parTransId="{2C60D164-2C00-4B45-8DEE-C4F2F25E5096}" sibTransId="{4D5E4750-7730-43F3-8BB0-7196245B5B81}"/>
    <dgm:cxn modelId="{6B3F807F-2E86-4000-A466-B0ED68739081}" type="presOf" srcId="{D240FDC2-D28D-40D4-9CA3-7E264E9B1939}" destId="{EFA31A38-8802-4140-867E-4C33C74C3A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2859"/>
        <a:ext cx="1874519" cy="1463040"/>
      </dsp:txXfrm>
    </dsp:sp>
    <dsp:sp modelId="{0AA5EE87-A426-4820-84A9-11CAEB6D2720}">
      <dsp:nvSpPr>
        <dsp:cNvPr id="0" name=""/>
        <dsp:cNvSpPr/>
      </dsp:nvSpPr>
      <dsp:spPr>
        <a:xfrm>
          <a:off x="196976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1969769" y="22859"/>
        <a:ext cx="1874519" cy="1463040"/>
      </dsp:txXfrm>
    </dsp:sp>
    <dsp:sp modelId="{72316C7D-1DCA-48D0-B7A5-E788D4F384A4}">
      <dsp:nvSpPr>
        <dsp:cNvPr id="0" name=""/>
        <dsp:cNvSpPr/>
      </dsp:nvSpPr>
      <dsp:spPr>
        <a:xfrm>
          <a:off x="393953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3: Systems Analysis</a:t>
          </a:r>
        </a:p>
        <a:p>
          <a:pPr marL="114300" lvl="1" indent="-114300" algn="l" defTabSz="577850">
            <a:lnSpc>
              <a:spcPct val="90000"/>
            </a:lnSpc>
            <a:spcBef>
              <a:spcPct val="0"/>
            </a:spcBef>
            <a:spcAft>
              <a:spcPct val="15000"/>
            </a:spcAft>
            <a:buChar char="•"/>
          </a:pPr>
          <a:r>
            <a:rPr lang="en-US" sz="1300" kern="1200" dirty="0"/>
            <a:t>ERDs</a:t>
          </a:r>
        </a:p>
      </dsp:txBody>
      <dsp:txXfrm>
        <a:off x="3939539" y="22859"/>
        <a:ext cx="1874519" cy="1463040"/>
      </dsp:txXfrm>
    </dsp:sp>
    <dsp:sp modelId="{5D32F783-3446-4B2C-94A8-0CB20ABBBB42}">
      <dsp:nvSpPr>
        <dsp:cNvPr id="0" name=""/>
        <dsp:cNvSpPr/>
      </dsp:nvSpPr>
      <dsp:spPr>
        <a:xfrm>
          <a:off x="590931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4: 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5909310" y="22859"/>
        <a:ext cx="1874519" cy="1463040"/>
      </dsp:txXfrm>
    </dsp:sp>
    <dsp:sp modelId="{F284DE59-DCC2-4FB0-9983-E52AD31606F4}">
      <dsp:nvSpPr>
        <dsp:cNvPr id="0" name=""/>
        <dsp:cNvSpPr/>
      </dsp:nvSpPr>
      <dsp:spPr>
        <a:xfrm>
          <a:off x="787908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5</a:t>
          </a:r>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879080" y="22859"/>
        <a:ext cx="1874519" cy="1463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366"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6: 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endParaRPr lang="en-US" sz="1300" kern="1200" dirty="0"/>
        </a:p>
      </dsp:txBody>
      <dsp:txXfrm>
        <a:off x="2366" y="22305"/>
        <a:ext cx="1877317" cy="1463046"/>
      </dsp:txXfrm>
    </dsp:sp>
    <dsp:sp modelId="{0796F863-AAC4-457F-AA12-27633CB3CA3D}">
      <dsp:nvSpPr>
        <dsp:cNvPr id="0" name=""/>
        <dsp:cNvSpPr/>
      </dsp:nvSpPr>
      <dsp:spPr>
        <a:xfrm>
          <a:off x="206741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7: 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a:t>
          </a:r>
          <a:r>
            <a:rPr lang="en-US" sz="1300" kern="1200" dirty="0" err="1"/>
            <a:t>Mgmt</a:t>
          </a: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2067415" y="22305"/>
        <a:ext cx="1877317" cy="1463046"/>
      </dsp:txXfrm>
    </dsp:sp>
    <dsp:sp modelId="{21CA60FB-1126-4E99-A2F1-68263F5EE148}">
      <dsp:nvSpPr>
        <dsp:cNvPr id="0" name=""/>
        <dsp:cNvSpPr/>
      </dsp:nvSpPr>
      <dsp:spPr>
        <a:xfrm>
          <a:off x="413246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8: 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4132465" y="22305"/>
        <a:ext cx="1877317" cy="1463046"/>
      </dsp:txXfrm>
    </dsp:sp>
    <dsp:sp modelId="{89E88587-83D1-475D-A7E7-CCB8A9F91855}">
      <dsp:nvSpPr>
        <dsp:cNvPr id="0" name=""/>
        <dsp:cNvSpPr/>
      </dsp:nvSpPr>
      <dsp:spPr>
        <a:xfrm>
          <a:off x="6199881" y="26968"/>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9</a:t>
          </a:r>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6199881" y="26968"/>
        <a:ext cx="1877317" cy="14630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81"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10: 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81" y="30481"/>
        <a:ext cx="1874523" cy="1463037"/>
      </dsp:txXfrm>
    </dsp:sp>
    <dsp:sp modelId="{81046186-72C3-4DF3-B652-35FFEAC438F4}">
      <dsp:nvSpPr>
        <dsp:cNvPr id="0" name=""/>
        <dsp:cNvSpPr/>
      </dsp:nvSpPr>
      <dsp:spPr>
        <a:xfrm>
          <a:off x="2046009"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11: 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046009" y="30481"/>
        <a:ext cx="1874523" cy="1463037"/>
      </dsp:txXfrm>
    </dsp:sp>
    <dsp:sp modelId="{EFA31A38-8802-4140-867E-4C33C74C3AF4}">
      <dsp:nvSpPr>
        <dsp:cNvPr id="0" name=""/>
        <dsp:cNvSpPr/>
      </dsp:nvSpPr>
      <dsp:spPr>
        <a:xfrm>
          <a:off x="4091938"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12: 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091938" y="30481"/>
        <a:ext cx="1874523" cy="1463037"/>
      </dsp:txXfrm>
    </dsp:sp>
    <dsp:sp modelId="{9F6CA291-08AD-4070-A048-A52B178F643F}">
      <dsp:nvSpPr>
        <dsp:cNvPr id="0" name=""/>
        <dsp:cNvSpPr/>
      </dsp:nvSpPr>
      <dsp:spPr>
        <a:xfrm>
          <a:off x="6137866"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13: 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6137866" y="30481"/>
        <a:ext cx="1874523" cy="1463037"/>
      </dsp:txXfrm>
    </dsp:sp>
    <dsp:sp modelId="{BEB5596C-76A2-4C47-9362-24BC5F07B369}">
      <dsp:nvSpPr>
        <dsp:cNvPr id="0" name=""/>
        <dsp:cNvSpPr/>
      </dsp:nvSpPr>
      <dsp:spPr>
        <a:xfrm>
          <a:off x="8183795"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14</a:t>
          </a:r>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8183795" y="30481"/>
        <a:ext cx="1874523" cy="146303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5087B-1079-CD49-95C1-7B6E1A931DE5}" type="datetimeFigureOut">
              <a:rPr lang="en-US" smtClean="0"/>
              <a:pPr/>
              <a:t>1/16/18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968C2-4BBA-F54B-BF8D-578F58770B7E}" type="slidenum">
              <a:rPr lang="en-US" smtClean="0"/>
              <a:pPr/>
              <a:t>‹#›</a:t>
            </a:fld>
            <a:endParaRPr lang="en-US" dirty="0"/>
          </a:p>
        </p:txBody>
      </p:sp>
    </p:spTree>
    <p:extLst>
      <p:ext uri="{BB962C8B-B14F-4D97-AF65-F5344CB8AC3E}">
        <p14:creationId xmlns:p14="http://schemas.microsoft.com/office/powerpoint/2010/main" val="32624441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282944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122012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702616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479962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45526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58378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527234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509523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736039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381000" y="685800"/>
            <a:ext cx="6096000" cy="3429000"/>
          </a:xfrm>
          <a:ln/>
        </p:spPr>
      </p:sp>
      <p:sp>
        <p:nvSpPr>
          <p:cNvPr id="27651" name="Notes Placeholder 2"/>
          <p:cNvSpPr>
            <a:spLocks noGrp="1"/>
          </p:cNvSpPr>
          <p:nvPr>
            <p:ph type="body" idx="1"/>
          </p:nvPr>
        </p:nvSpPr>
        <p:spPr>
          <a:noFill/>
          <a:ln/>
        </p:spPr>
        <p:txBody>
          <a:bodyPr/>
          <a:lstStyle/>
          <a:p>
            <a:pPr eaLnBrk="1" hangingPunct="1"/>
            <a:endParaRPr lang="en-US" dirty="0"/>
          </a:p>
        </p:txBody>
      </p:sp>
      <p:sp>
        <p:nvSpPr>
          <p:cNvPr id="27652" name="Slide Number Placeholder 3"/>
          <p:cNvSpPr>
            <a:spLocks noGrp="1"/>
          </p:cNvSpPr>
          <p:nvPr>
            <p:ph type="sldNum" sz="quarter" idx="5"/>
          </p:nvPr>
        </p:nvSpPr>
        <p:spPr>
          <a:noFill/>
        </p:spPr>
        <p:txBody>
          <a:bodyPr/>
          <a:lstStyle/>
          <a:p>
            <a:endParaRPr lang="en-US" dirty="0"/>
          </a:p>
        </p:txBody>
      </p:sp>
    </p:spTree>
    <p:extLst>
      <p:ext uri="{BB962C8B-B14F-4D97-AF65-F5344CB8AC3E}">
        <p14:creationId xmlns:p14="http://schemas.microsoft.com/office/powerpoint/2010/main" val="2203924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272216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011613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260882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938172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261351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592745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506243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1474624"/>
            <a:ext cx="7866696" cy="1524001"/>
          </a:xfrm>
        </p:spPr>
        <p:txBody>
          <a:bodyPr anchor="b">
            <a:normAutofit/>
          </a:bodyPr>
          <a:lstStyle>
            <a:lvl1pPr algn="ctr">
              <a:defRPr sz="2953">
                <a:effectLst/>
              </a:defRPr>
            </a:lvl1pPr>
          </a:lstStyle>
          <a:p>
            <a:r>
              <a:rPr lang="en-US"/>
              <a:t>Click to edit Master title style</a:t>
            </a:r>
            <a:endParaRPr lang="en-US" dirty="0"/>
          </a:p>
        </p:txBody>
      </p:sp>
      <p:sp>
        <p:nvSpPr>
          <p:cNvPr id="3" name="Subtitle 2"/>
          <p:cNvSpPr>
            <a:spLocks noGrp="1"/>
          </p:cNvSpPr>
          <p:nvPr>
            <p:ph type="subTitle" idx="1"/>
          </p:nvPr>
        </p:nvSpPr>
        <p:spPr>
          <a:xfrm>
            <a:off x="1142244" y="2998618"/>
            <a:ext cx="7866696" cy="874889"/>
          </a:xfrm>
        </p:spPr>
        <p:txBody>
          <a:bodyPr anchor="t"/>
          <a:lstStyle>
            <a:lvl1pPr marL="0" indent="0" algn="ctr">
              <a:buNone/>
              <a:defRPr>
                <a:solidFill>
                  <a:schemeClr val="tx1"/>
                </a:solidFill>
              </a:defRPr>
            </a:lvl1pPr>
            <a:lvl2pPr marL="249974" indent="0" algn="ctr">
              <a:buNone/>
              <a:defRPr>
                <a:solidFill>
                  <a:schemeClr val="tx1">
                    <a:tint val="75000"/>
                  </a:schemeClr>
                </a:solidFill>
              </a:defRPr>
            </a:lvl2pPr>
            <a:lvl3pPr marL="499948" indent="0" algn="ctr">
              <a:buNone/>
              <a:defRPr>
                <a:solidFill>
                  <a:schemeClr val="tx1">
                    <a:tint val="75000"/>
                  </a:schemeClr>
                </a:solidFill>
              </a:defRPr>
            </a:lvl3pPr>
            <a:lvl4pPr marL="749922" indent="0" algn="ctr">
              <a:buNone/>
              <a:defRPr>
                <a:solidFill>
                  <a:schemeClr val="tx1">
                    <a:tint val="75000"/>
                  </a:schemeClr>
                </a:solidFill>
              </a:defRPr>
            </a:lvl4pPr>
            <a:lvl5pPr marL="999896" indent="0" algn="ctr">
              <a:buNone/>
              <a:defRPr>
                <a:solidFill>
                  <a:schemeClr val="tx1">
                    <a:tint val="75000"/>
                  </a:schemeClr>
                </a:solidFill>
              </a:defRPr>
            </a:lvl5pPr>
            <a:lvl6pPr marL="1249871" indent="0" algn="ctr">
              <a:buNone/>
              <a:defRPr>
                <a:solidFill>
                  <a:schemeClr val="tx1">
                    <a:tint val="75000"/>
                  </a:schemeClr>
                </a:solidFill>
              </a:defRPr>
            </a:lvl6pPr>
            <a:lvl7pPr marL="1499845" indent="0" algn="ctr">
              <a:buNone/>
              <a:defRPr>
                <a:solidFill>
                  <a:schemeClr val="tx1">
                    <a:tint val="75000"/>
                  </a:schemeClr>
                </a:solidFill>
              </a:defRPr>
            </a:lvl7pPr>
            <a:lvl8pPr marL="1749819" indent="0" algn="ctr">
              <a:buNone/>
              <a:defRPr>
                <a:solidFill>
                  <a:schemeClr val="tx1">
                    <a:tint val="75000"/>
                  </a:schemeClr>
                </a:solidFill>
              </a:defRPr>
            </a:lvl8pPr>
            <a:lvl9pPr marL="199979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362740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907" y="456506"/>
            <a:ext cx="8451499" cy="3180672"/>
          </a:xfrm>
          <a:prstGeom prst="rect">
            <a:avLst/>
          </a:prstGeom>
        </p:spPr>
      </p:pic>
      <p:sp>
        <p:nvSpPr>
          <p:cNvPr id="2" name="Title 1"/>
          <p:cNvSpPr>
            <a:spLocks noGrp="1"/>
          </p:cNvSpPr>
          <p:nvPr>
            <p:ph type="title"/>
          </p:nvPr>
        </p:nvSpPr>
        <p:spPr>
          <a:xfrm>
            <a:off x="761508" y="3804383"/>
            <a:ext cx="8629439" cy="452893"/>
          </a:xfrm>
        </p:spPr>
        <p:txBody>
          <a:bodyPr anchor="b">
            <a:normAutofit/>
          </a:bodyPr>
          <a:lstStyle>
            <a:lvl1pPr algn="ctr">
              <a:defRPr sz="1531"/>
            </a:lvl1pPr>
          </a:lstStyle>
          <a:p>
            <a:r>
              <a:rPr lang="en-US"/>
              <a:t>Click to edit Master title style</a:t>
            </a:r>
            <a:endParaRPr lang="en-US" dirty="0"/>
          </a:p>
        </p:txBody>
      </p:sp>
      <p:sp>
        <p:nvSpPr>
          <p:cNvPr id="3" name="Picture Placeholder 2"/>
          <p:cNvSpPr>
            <a:spLocks noGrp="1" noChangeAspect="1"/>
          </p:cNvSpPr>
          <p:nvPr>
            <p:ph type="pic" idx="1"/>
          </p:nvPr>
        </p:nvSpPr>
        <p:spPr>
          <a:xfrm>
            <a:off x="974458" y="579175"/>
            <a:ext cx="8204456" cy="2938059"/>
          </a:xfrm>
          <a:effectLst>
            <a:outerShdw blurRad="38100" dist="25400" dir="4440000">
              <a:srgbClr val="000000">
                <a:alpha val="36000"/>
              </a:srgbClr>
            </a:outerShdw>
          </a:effectLst>
        </p:spPr>
        <p:txBody>
          <a:bodyPr anchor="t">
            <a:normAutofit/>
          </a:bodyPr>
          <a:lstStyle>
            <a:lvl1pPr marL="0" indent="0" algn="ctr">
              <a:buNone/>
              <a:defRPr sz="1094"/>
            </a:lvl1pPr>
            <a:lvl2pPr marL="249974" indent="0">
              <a:buNone/>
              <a:defRPr sz="1094"/>
            </a:lvl2pPr>
            <a:lvl3pPr marL="499948" indent="0">
              <a:buNone/>
              <a:defRPr sz="1094"/>
            </a:lvl3pPr>
            <a:lvl4pPr marL="749922" indent="0">
              <a:buNone/>
              <a:defRPr sz="1094"/>
            </a:lvl4pPr>
            <a:lvl5pPr marL="999896" indent="0">
              <a:buNone/>
              <a:defRPr sz="1094"/>
            </a:lvl5pPr>
            <a:lvl6pPr marL="1249871" indent="0">
              <a:buNone/>
              <a:defRPr sz="1094"/>
            </a:lvl6pPr>
            <a:lvl7pPr marL="1499845" indent="0">
              <a:buNone/>
              <a:defRPr sz="1094"/>
            </a:lvl7pPr>
            <a:lvl8pPr marL="1749819" indent="0">
              <a:buNone/>
              <a:defRPr sz="1094"/>
            </a:lvl8pPr>
            <a:lvl9pPr marL="1999793" indent="0">
              <a:buNone/>
              <a:defRPr sz="1094"/>
            </a:lvl9pPr>
          </a:lstStyle>
          <a:p>
            <a:r>
              <a:rPr lang="en-US" dirty="0"/>
              <a:t>Click icon to add picture</a:t>
            </a:r>
          </a:p>
        </p:txBody>
      </p:sp>
      <p:sp>
        <p:nvSpPr>
          <p:cNvPr id="4" name="Text Placeholder 3"/>
          <p:cNvSpPr>
            <a:spLocks noGrp="1"/>
          </p:cNvSpPr>
          <p:nvPr>
            <p:ph type="body" sz="half" idx="2"/>
          </p:nvPr>
        </p:nvSpPr>
        <p:spPr>
          <a:xfrm>
            <a:off x="761495" y="4257280"/>
            <a:ext cx="8628136" cy="568727"/>
          </a:xfrm>
        </p:spPr>
        <p:txBody>
          <a:bodyPr anchor="t"/>
          <a:lstStyle>
            <a:lvl1pPr marL="0" indent="0" algn="ctr">
              <a:buNone/>
              <a:defRPr sz="875"/>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833108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5" y="507037"/>
            <a:ext cx="8628136" cy="2945287"/>
          </a:xfrm>
        </p:spPr>
        <p:txBody>
          <a:bodyPr anchor="ctr"/>
          <a:lstStyle>
            <a:lvl1pPr>
              <a:defRPr sz="1750"/>
            </a:lvl1pPr>
          </a:lstStyle>
          <a:p>
            <a:r>
              <a:rPr lang="en-US"/>
              <a:t>Click to edit Master title style</a:t>
            </a:r>
            <a:endParaRPr lang="en-US" dirty="0"/>
          </a:p>
        </p:txBody>
      </p:sp>
      <p:sp>
        <p:nvSpPr>
          <p:cNvPr id="4" name="Text Placeholder 3"/>
          <p:cNvSpPr>
            <a:spLocks noGrp="1"/>
          </p:cNvSpPr>
          <p:nvPr>
            <p:ph type="body" sz="half" idx="2"/>
          </p:nvPr>
        </p:nvSpPr>
        <p:spPr>
          <a:xfrm>
            <a:off x="761495" y="3579317"/>
            <a:ext cx="8628136" cy="1251522"/>
          </a:xfrm>
        </p:spPr>
        <p:txBody>
          <a:bodyPr anchor="ctr"/>
          <a:lstStyle>
            <a:lvl1pPr marL="0" indent="0" algn="ctr">
              <a:buNone/>
              <a:defRPr sz="875"/>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1558715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5179" y="508007"/>
            <a:ext cx="7752293" cy="2494087"/>
          </a:xfrm>
        </p:spPr>
        <p:txBody>
          <a:bodyPr anchor="ctr"/>
          <a:lstStyle>
            <a:lvl1pPr>
              <a:defRPr sz="1750"/>
            </a:lvl1pPr>
          </a:lstStyle>
          <a:p>
            <a:r>
              <a:rPr lang="en-US"/>
              <a:t>Click to edit Master title style</a:t>
            </a:r>
            <a:endParaRPr lang="en-US" dirty="0"/>
          </a:p>
        </p:txBody>
      </p:sp>
      <p:sp>
        <p:nvSpPr>
          <p:cNvPr id="12" name="Text Placeholder 3"/>
          <p:cNvSpPr>
            <a:spLocks noGrp="1"/>
          </p:cNvSpPr>
          <p:nvPr>
            <p:ph type="body" sz="half" idx="13"/>
          </p:nvPr>
        </p:nvSpPr>
        <p:spPr>
          <a:xfrm>
            <a:off x="1433871" y="3008360"/>
            <a:ext cx="7293582" cy="443958"/>
          </a:xfrm>
        </p:spPr>
        <p:txBody>
          <a:bodyPr anchor="t">
            <a:normAutofit/>
          </a:bodyPr>
          <a:lstStyle>
            <a:lvl1pPr marL="0" indent="0" algn="r">
              <a:buNone/>
              <a:defRPr sz="766"/>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4" name="Text Placeholder 3"/>
          <p:cNvSpPr>
            <a:spLocks noGrp="1"/>
          </p:cNvSpPr>
          <p:nvPr>
            <p:ph type="body" sz="half" idx="2"/>
          </p:nvPr>
        </p:nvSpPr>
        <p:spPr>
          <a:xfrm>
            <a:off x="761495" y="3586968"/>
            <a:ext cx="8628136" cy="1241247"/>
          </a:xfrm>
        </p:spPr>
        <p:txBody>
          <a:bodyPr anchor="ctr">
            <a:normAutofit/>
          </a:bodyPr>
          <a:lstStyle>
            <a:lvl1pPr marL="0" indent="0" algn="ctr">
              <a:buNone/>
              <a:defRPr sz="875"/>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
        <p:nvSpPr>
          <p:cNvPr id="11" name="TextBox 10"/>
          <p:cNvSpPr txBox="1"/>
          <p:nvPr/>
        </p:nvSpPr>
        <p:spPr>
          <a:xfrm>
            <a:off x="825500" y="737335"/>
            <a:ext cx="508000" cy="487313"/>
          </a:xfrm>
          <a:prstGeom prst="rect">
            <a:avLst/>
          </a:prstGeom>
        </p:spPr>
        <p:txBody>
          <a:bodyPr vert="horz" lIns="49995" tIns="24998" rIns="49995" bIns="24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4374" dirty="0">
                <a:solidFill>
                  <a:schemeClr val="tx1"/>
                </a:solidFill>
                <a:effectLst/>
              </a:rPr>
              <a:t>“</a:t>
            </a:r>
          </a:p>
        </p:txBody>
      </p:sp>
      <p:sp>
        <p:nvSpPr>
          <p:cNvPr id="13" name="TextBox 12"/>
          <p:cNvSpPr txBox="1"/>
          <p:nvPr/>
        </p:nvSpPr>
        <p:spPr>
          <a:xfrm>
            <a:off x="8753930" y="2440222"/>
            <a:ext cx="508000" cy="487313"/>
          </a:xfrm>
          <a:prstGeom prst="rect">
            <a:avLst/>
          </a:prstGeom>
        </p:spPr>
        <p:txBody>
          <a:bodyPr vert="horz" lIns="49995" tIns="24998" rIns="49995" bIns="24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4374" dirty="0">
                <a:solidFill>
                  <a:schemeClr val="tx1"/>
                </a:solidFill>
                <a:effectLst/>
              </a:rPr>
              <a:t>”</a:t>
            </a:r>
          </a:p>
        </p:txBody>
      </p:sp>
    </p:spTree>
    <p:extLst>
      <p:ext uri="{BB962C8B-B14F-4D97-AF65-F5344CB8AC3E}">
        <p14:creationId xmlns:p14="http://schemas.microsoft.com/office/powerpoint/2010/main" val="2327815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61495" y="1772452"/>
            <a:ext cx="8628136" cy="2093196"/>
          </a:xfrm>
        </p:spPr>
        <p:txBody>
          <a:bodyPr anchor="b"/>
          <a:lstStyle>
            <a:lvl1pPr>
              <a:defRPr sz="1750"/>
            </a:lvl1pPr>
          </a:lstStyle>
          <a:p>
            <a:r>
              <a:rPr lang="en-US"/>
              <a:t>Click to edit Master title style</a:t>
            </a:r>
            <a:endParaRPr lang="en-US" dirty="0"/>
          </a:p>
        </p:txBody>
      </p:sp>
      <p:sp>
        <p:nvSpPr>
          <p:cNvPr id="4" name="Text Placeholder 3"/>
          <p:cNvSpPr>
            <a:spLocks noGrp="1"/>
          </p:cNvSpPr>
          <p:nvPr>
            <p:ph type="body" sz="half" idx="2"/>
          </p:nvPr>
        </p:nvSpPr>
        <p:spPr>
          <a:xfrm>
            <a:off x="761488" y="3875470"/>
            <a:ext cx="8626832" cy="950537"/>
          </a:xfrm>
        </p:spPr>
        <p:txBody>
          <a:bodyPr anchor="t"/>
          <a:lstStyle>
            <a:lvl1pPr marL="0" indent="0" algn="ctr">
              <a:buNone/>
              <a:defRPr sz="875"/>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2829393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7" name="Text Placeholder 2"/>
          <p:cNvSpPr>
            <a:spLocks noGrp="1"/>
          </p:cNvSpPr>
          <p:nvPr>
            <p:ph type="body" idx="1"/>
          </p:nvPr>
        </p:nvSpPr>
        <p:spPr>
          <a:xfrm>
            <a:off x="761496" y="1571625"/>
            <a:ext cx="2750820" cy="480218"/>
          </a:xfrm>
        </p:spPr>
        <p:txBody>
          <a:bodyPr anchor="b">
            <a:noAutofit/>
          </a:bodyPr>
          <a:lstStyle>
            <a:lvl1pPr marL="0" indent="0" algn="ctr">
              <a:buNone/>
              <a:defRPr sz="1312"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8" name="Text Placeholder 3"/>
          <p:cNvSpPr>
            <a:spLocks noGrp="1"/>
          </p:cNvSpPr>
          <p:nvPr>
            <p:ph type="body" sz="half" idx="15"/>
          </p:nvPr>
        </p:nvSpPr>
        <p:spPr>
          <a:xfrm>
            <a:off x="761496" y="2143125"/>
            <a:ext cx="2750820" cy="2682875"/>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9" name="Text Placeholder 4"/>
          <p:cNvSpPr>
            <a:spLocks noGrp="1"/>
          </p:cNvSpPr>
          <p:nvPr>
            <p:ph type="body" sz="quarter" idx="3"/>
          </p:nvPr>
        </p:nvSpPr>
        <p:spPr>
          <a:xfrm>
            <a:off x="3705592" y="1571625"/>
            <a:ext cx="2750820" cy="480218"/>
          </a:xfrm>
        </p:spPr>
        <p:txBody>
          <a:bodyPr anchor="b">
            <a:noAutofit/>
          </a:bodyPr>
          <a:lstStyle>
            <a:lvl1pPr marL="0" indent="0" algn="ctr">
              <a:buNone/>
              <a:defRPr sz="1312"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10" name="Text Placeholder 3"/>
          <p:cNvSpPr>
            <a:spLocks noGrp="1"/>
          </p:cNvSpPr>
          <p:nvPr>
            <p:ph type="body" sz="half" idx="16"/>
          </p:nvPr>
        </p:nvSpPr>
        <p:spPr>
          <a:xfrm>
            <a:off x="3701196" y="2143125"/>
            <a:ext cx="2750820" cy="2682875"/>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11" name="Text Placeholder 4"/>
          <p:cNvSpPr>
            <a:spLocks noGrp="1"/>
          </p:cNvSpPr>
          <p:nvPr>
            <p:ph type="body" sz="quarter" idx="13"/>
          </p:nvPr>
        </p:nvSpPr>
        <p:spPr>
          <a:xfrm>
            <a:off x="6638810" y="1571625"/>
            <a:ext cx="2750820" cy="480218"/>
          </a:xfrm>
        </p:spPr>
        <p:txBody>
          <a:bodyPr anchor="b">
            <a:noAutofit/>
          </a:bodyPr>
          <a:lstStyle>
            <a:lvl1pPr marL="0" indent="0" algn="ctr">
              <a:buNone/>
              <a:defRPr sz="1312"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12" name="Text Placeholder 3"/>
          <p:cNvSpPr>
            <a:spLocks noGrp="1"/>
          </p:cNvSpPr>
          <p:nvPr>
            <p:ph type="body" sz="half" idx="17"/>
          </p:nvPr>
        </p:nvSpPr>
        <p:spPr>
          <a:xfrm>
            <a:off x="6638810" y="2143125"/>
            <a:ext cx="2750820" cy="2682875"/>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1/16/18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870922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06" y="1515179"/>
            <a:ext cx="2783310" cy="1539876"/>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836" y="1515179"/>
            <a:ext cx="2783310" cy="1539876"/>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3376" y="1515179"/>
            <a:ext cx="2783310" cy="1539876"/>
          </a:xfrm>
          <a:prstGeom prst="rect">
            <a:avLst/>
          </a:prstGeom>
        </p:spPr>
      </p:pic>
      <p:sp>
        <p:nvSpPr>
          <p:cNvPr id="30"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761496" y="3253422"/>
            <a:ext cx="2750820" cy="480218"/>
          </a:xfrm>
        </p:spPr>
        <p:txBody>
          <a:bodyPr anchor="b">
            <a:noAutofit/>
          </a:bodyPr>
          <a:lstStyle>
            <a:lvl1pPr marL="0" indent="0" algn="ctr">
              <a:buNone/>
              <a:defRPr sz="1094"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20" name="Picture Placeholder 2"/>
          <p:cNvSpPr>
            <a:spLocks noGrp="1" noChangeAspect="1"/>
          </p:cNvSpPr>
          <p:nvPr>
            <p:ph type="pic" idx="15"/>
          </p:nvPr>
        </p:nvSpPr>
        <p:spPr>
          <a:xfrm>
            <a:off x="848419" y="1615772"/>
            <a:ext cx="2576973" cy="1335795"/>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875"/>
            </a:lvl1pPr>
            <a:lvl2pPr marL="249974" indent="0">
              <a:buNone/>
              <a:defRPr sz="875"/>
            </a:lvl2pPr>
            <a:lvl3pPr marL="499948" indent="0">
              <a:buNone/>
              <a:defRPr sz="875"/>
            </a:lvl3pPr>
            <a:lvl4pPr marL="749922" indent="0">
              <a:buNone/>
              <a:defRPr sz="875"/>
            </a:lvl4pPr>
            <a:lvl5pPr marL="999896" indent="0">
              <a:buNone/>
              <a:defRPr sz="875"/>
            </a:lvl5pPr>
            <a:lvl6pPr marL="1249871" indent="0">
              <a:buNone/>
              <a:defRPr sz="875"/>
            </a:lvl6pPr>
            <a:lvl7pPr marL="1499845" indent="0">
              <a:buNone/>
              <a:defRPr sz="875"/>
            </a:lvl7pPr>
            <a:lvl8pPr marL="1749819" indent="0">
              <a:buNone/>
              <a:defRPr sz="875"/>
            </a:lvl8pPr>
            <a:lvl9pPr marL="1999793" indent="0">
              <a:buNone/>
              <a:defRPr sz="875"/>
            </a:lvl9pPr>
          </a:lstStyle>
          <a:p>
            <a:r>
              <a:rPr lang="en-US" dirty="0"/>
              <a:t>Click icon to add picture</a:t>
            </a:r>
          </a:p>
        </p:txBody>
      </p:sp>
      <p:sp>
        <p:nvSpPr>
          <p:cNvPr id="21" name="Text Placeholder 3"/>
          <p:cNvSpPr>
            <a:spLocks noGrp="1"/>
          </p:cNvSpPr>
          <p:nvPr>
            <p:ph type="body" sz="half" idx="18"/>
          </p:nvPr>
        </p:nvSpPr>
        <p:spPr>
          <a:xfrm>
            <a:off x="761496" y="3733647"/>
            <a:ext cx="2750820" cy="1092361"/>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22" name="Text Placeholder 4"/>
          <p:cNvSpPr>
            <a:spLocks noGrp="1"/>
          </p:cNvSpPr>
          <p:nvPr>
            <p:ph type="body" sz="quarter" idx="3"/>
          </p:nvPr>
        </p:nvSpPr>
        <p:spPr>
          <a:xfrm>
            <a:off x="3702323" y="3253422"/>
            <a:ext cx="2750820" cy="480218"/>
          </a:xfrm>
        </p:spPr>
        <p:txBody>
          <a:bodyPr anchor="b">
            <a:noAutofit/>
          </a:bodyPr>
          <a:lstStyle>
            <a:lvl1pPr marL="0" indent="0" algn="ctr">
              <a:buNone/>
              <a:defRPr sz="1094"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23" name="Picture Placeholder 2"/>
          <p:cNvSpPr>
            <a:spLocks noGrp="1" noChangeAspect="1"/>
          </p:cNvSpPr>
          <p:nvPr>
            <p:ph type="pic" idx="21"/>
          </p:nvPr>
        </p:nvSpPr>
        <p:spPr>
          <a:xfrm>
            <a:off x="3788119" y="1615919"/>
            <a:ext cx="2576973" cy="134013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875"/>
            </a:lvl1pPr>
            <a:lvl2pPr marL="249974" indent="0">
              <a:buNone/>
              <a:defRPr sz="875"/>
            </a:lvl2pPr>
            <a:lvl3pPr marL="499948" indent="0">
              <a:buNone/>
              <a:defRPr sz="875"/>
            </a:lvl3pPr>
            <a:lvl4pPr marL="749922" indent="0">
              <a:buNone/>
              <a:defRPr sz="875"/>
            </a:lvl4pPr>
            <a:lvl5pPr marL="999896" indent="0">
              <a:buNone/>
              <a:defRPr sz="875"/>
            </a:lvl5pPr>
            <a:lvl6pPr marL="1249871" indent="0">
              <a:buNone/>
              <a:defRPr sz="875"/>
            </a:lvl6pPr>
            <a:lvl7pPr marL="1499845" indent="0">
              <a:buNone/>
              <a:defRPr sz="875"/>
            </a:lvl7pPr>
            <a:lvl8pPr marL="1749819" indent="0">
              <a:buNone/>
              <a:defRPr sz="875"/>
            </a:lvl8pPr>
            <a:lvl9pPr marL="1999793" indent="0">
              <a:buNone/>
              <a:defRPr sz="875"/>
            </a:lvl9pPr>
          </a:lstStyle>
          <a:p>
            <a:r>
              <a:rPr lang="en-US" dirty="0"/>
              <a:t>Click icon to add picture</a:t>
            </a:r>
          </a:p>
        </p:txBody>
      </p:sp>
      <p:sp>
        <p:nvSpPr>
          <p:cNvPr id="24" name="Text Placeholder 3"/>
          <p:cNvSpPr>
            <a:spLocks noGrp="1"/>
          </p:cNvSpPr>
          <p:nvPr>
            <p:ph type="body" sz="half" idx="19"/>
          </p:nvPr>
        </p:nvSpPr>
        <p:spPr>
          <a:xfrm>
            <a:off x="3701196" y="3733647"/>
            <a:ext cx="2750820" cy="1092361"/>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25" name="Text Placeholder 4"/>
          <p:cNvSpPr>
            <a:spLocks noGrp="1"/>
          </p:cNvSpPr>
          <p:nvPr>
            <p:ph type="body" sz="quarter" idx="13"/>
          </p:nvPr>
        </p:nvSpPr>
        <p:spPr>
          <a:xfrm>
            <a:off x="6638914" y="3253422"/>
            <a:ext cx="2750820" cy="480218"/>
          </a:xfrm>
        </p:spPr>
        <p:txBody>
          <a:bodyPr anchor="b">
            <a:noAutofit/>
          </a:bodyPr>
          <a:lstStyle>
            <a:lvl1pPr marL="0" indent="0" algn="ctr">
              <a:buNone/>
              <a:defRPr sz="1094"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26" name="Picture Placeholder 2"/>
          <p:cNvSpPr>
            <a:spLocks noGrp="1" noChangeAspect="1"/>
          </p:cNvSpPr>
          <p:nvPr>
            <p:ph type="pic" idx="22"/>
          </p:nvPr>
        </p:nvSpPr>
        <p:spPr>
          <a:xfrm>
            <a:off x="6729749" y="1612027"/>
            <a:ext cx="2576973" cy="1339412"/>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875"/>
            </a:lvl1pPr>
            <a:lvl2pPr marL="249974" indent="0">
              <a:buNone/>
              <a:defRPr sz="875"/>
            </a:lvl2pPr>
            <a:lvl3pPr marL="499948" indent="0">
              <a:buNone/>
              <a:defRPr sz="875"/>
            </a:lvl3pPr>
            <a:lvl4pPr marL="749922" indent="0">
              <a:buNone/>
              <a:defRPr sz="875"/>
            </a:lvl4pPr>
            <a:lvl5pPr marL="999896" indent="0">
              <a:buNone/>
              <a:defRPr sz="875"/>
            </a:lvl5pPr>
            <a:lvl6pPr marL="1249871" indent="0">
              <a:buNone/>
              <a:defRPr sz="875"/>
            </a:lvl6pPr>
            <a:lvl7pPr marL="1499845" indent="0">
              <a:buNone/>
              <a:defRPr sz="875"/>
            </a:lvl7pPr>
            <a:lvl8pPr marL="1749819" indent="0">
              <a:buNone/>
              <a:defRPr sz="875"/>
            </a:lvl8pPr>
            <a:lvl9pPr marL="1999793" indent="0">
              <a:buNone/>
              <a:defRPr sz="875"/>
            </a:lvl9pPr>
          </a:lstStyle>
          <a:p>
            <a:r>
              <a:rPr lang="en-US" dirty="0"/>
              <a:t>Click icon to add picture</a:t>
            </a:r>
          </a:p>
        </p:txBody>
      </p:sp>
      <p:sp>
        <p:nvSpPr>
          <p:cNvPr id="27" name="Text Placeholder 3"/>
          <p:cNvSpPr>
            <a:spLocks noGrp="1"/>
          </p:cNvSpPr>
          <p:nvPr>
            <p:ph type="body" sz="half" idx="20"/>
          </p:nvPr>
        </p:nvSpPr>
        <p:spPr>
          <a:xfrm>
            <a:off x="6638810" y="3733645"/>
            <a:ext cx="2750820" cy="1092363"/>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1/16/18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2534006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1045041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5895" y="508007"/>
            <a:ext cx="1903739" cy="43180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1499" y="508007"/>
            <a:ext cx="6597393" cy="43180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80142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553808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9501" y="1467563"/>
            <a:ext cx="7992126" cy="1524011"/>
          </a:xfrm>
        </p:spPr>
        <p:txBody>
          <a:bodyPr anchor="b"/>
          <a:lstStyle>
            <a:lvl1pPr algn="ctr">
              <a:defRPr sz="2187" b="0" cap="none"/>
            </a:lvl1pPr>
          </a:lstStyle>
          <a:p>
            <a:r>
              <a:rPr lang="en-US"/>
              <a:t>Click to edit Master title style</a:t>
            </a:r>
            <a:endParaRPr lang="en-US" dirty="0"/>
          </a:p>
        </p:txBody>
      </p:sp>
      <p:sp>
        <p:nvSpPr>
          <p:cNvPr id="3" name="Text Placeholder 2"/>
          <p:cNvSpPr>
            <a:spLocks noGrp="1"/>
          </p:cNvSpPr>
          <p:nvPr>
            <p:ph type="body" idx="1"/>
          </p:nvPr>
        </p:nvSpPr>
        <p:spPr>
          <a:xfrm>
            <a:off x="1079501" y="2991566"/>
            <a:ext cx="7992126" cy="1255878"/>
          </a:xfrm>
        </p:spPr>
        <p:txBody>
          <a:bodyPr anchor="t"/>
          <a:lstStyle>
            <a:lvl1pPr marL="0" indent="0" algn="ctr">
              <a:buNone/>
              <a:defRPr sz="1094">
                <a:solidFill>
                  <a:schemeClr val="tx1"/>
                </a:solidFill>
              </a:defRPr>
            </a:lvl1pPr>
            <a:lvl2pPr marL="249974" indent="0">
              <a:buNone/>
              <a:defRPr sz="985">
                <a:solidFill>
                  <a:schemeClr val="tx1">
                    <a:tint val="75000"/>
                  </a:schemeClr>
                </a:solidFill>
              </a:defRPr>
            </a:lvl2pPr>
            <a:lvl3pPr marL="499948" indent="0">
              <a:buNone/>
              <a:defRPr sz="875">
                <a:solidFill>
                  <a:schemeClr val="tx1">
                    <a:tint val="75000"/>
                  </a:schemeClr>
                </a:solidFill>
              </a:defRPr>
            </a:lvl3pPr>
            <a:lvl4pPr marL="749922" indent="0">
              <a:buNone/>
              <a:defRPr sz="766">
                <a:solidFill>
                  <a:schemeClr val="tx1">
                    <a:tint val="75000"/>
                  </a:schemeClr>
                </a:solidFill>
              </a:defRPr>
            </a:lvl4pPr>
            <a:lvl5pPr marL="999896" indent="0">
              <a:buNone/>
              <a:defRPr sz="766">
                <a:solidFill>
                  <a:schemeClr val="tx1">
                    <a:tint val="75000"/>
                  </a:schemeClr>
                </a:solidFill>
              </a:defRPr>
            </a:lvl5pPr>
            <a:lvl6pPr marL="1249871" indent="0">
              <a:buNone/>
              <a:defRPr sz="766">
                <a:solidFill>
                  <a:schemeClr val="tx1">
                    <a:tint val="75000"/>
                  </a:schemeClr>
                </a:solidFill>
              </a:defRPr>
            </a:lvl6pPr>
            <a:lvl7pPr marL="1499845" indent="0">
              <a:buNone/>
              <a:defRPr sz="766">
                <a:solidFill>
                  <a:schemeClr val="tx1">
                    <a:tint val="75000"/>
                  </a:schemeClr>
                </a:solidFill>
              </a:defRPr>
            </a:lvl7pPr>
            <a:lvl8pPr marL="1749819" indent="0">
              <a:buNone/>
              <a:defRPr sz="766">
                <a:solidFill>
                  <a:schemeClr val="tx1">
                    <a:tint val="75000"/>
                  </a:schemeClr>
                </a:solidFill>
              </a:defRPr>
            </a:lvl8pPr>
            <a:lvl9pPr marL="1999793" indent="0">
              <a:buNone/>
              <a:defRPr sz="76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7D6F30-B90C-4B8B-A9EC-5A92029B9428}" type="datetimeFigureOut">
              <a:rPr lang="en-US" smtClean="0"/>
              <a:pPr/>
              <a:t>1/16/18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89087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1501" y="1443707"/>
            <a:ext cx="4217081" cy="3382292"/>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69077" y="1443709"/>
            <a:ext cx="4220554" cy="338229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7D6F30-B90C-4B8B-A9EC-5A92029B9428}" type="datetimeFigureOut">
              <a:rPr lang="en-US" smtClean="0"/>
              <a:pPr/>
              <a:t>1/16/18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233666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499" y="1445422"/>
            <a:ext cx="4240893" cy="3457308"/>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739" y="1445422"/>
            <a:ext cx="4240893" cy="3457308"/>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38227" y="1529378"/>
            <a:ext cx="4063620" cy="454070"/>
          </a:xfrm>
        </p:spPr>
        <p:txBody>
          <a:bodyPr anchor="b">
            <a:noAutofit/>
          </a:bodyPr>
          <a:lstStyle>
            <a:lvl1pPr marL="0" indent="0" algn="ctr">
              <a:buNone/>
              <a:defRPr sz="1312" b="0"/>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4" name="Content Placeholder 3"/>
          <p:cNvSpPr>
            <a:spLocks noGrp="1"/>
          </p:cNvSpPr>
          <p:nvPr>
            <p:ph sz="half" idx="2"/>
          </p:nvPr>
        </p:nvSpPr>
        <p:spPr>
          <a:xfrm>
            <a:off x="838227" y="1983449"/>
            <a:ext cx="4063620" cy="2842553"/>
          </a:xfrm>
        </p:spPr>
        <p:txBody>
          <a:bodyPr anchor="t">
            <a:normAutofit/>
          </a:bodyPr>
          <a:lstStyle>
            <a:lvl1pPr>
              <a:defRPr sz="985"/>
            </a:lvl1pPr>
            <a:lvl2pPr>
              <a:defRPr sz="875"/>
            </a:lvl2pPr>
            <a:lvl3pPr>
              <a:defRPr sz="766"/>
            </a:lvl3pPr>
            <a:lvl4pPr>
              <a:defRPr sz="656"/>
            </a:lvl4pPr>
            <a:lvl5pPr>
              <a:defRPr sz="656"/>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45806" y="1529381"/>
            <a:ext cx="4079442" cy="454069"/>
          </a:xfrm>
        </p:spPr>
        <p:txBody>
          <a:bodyPr anchor="b">
            <a:noAutofit/>
          </a:bodyPr>
          <a:lstStyle>
            <a:lvl1pPr marL="0" indent="0" algn="ctr">
              <a:buNone/>
              <a:defRPr sz="1312" b="0"/>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6" name="Content Placeholder 5"/>
          <p:cNvSpPr>
            <a:spLocks noGrp="1"/>
          </p:cNvSpPr>
          <p:nvPr>
            <p:ph sz="quarter" idx="4"/>
          </p:nvPr>
        </p:nvSpPr>
        <p:spPr>
          <a:xfrm>
            <a:off x="5245806" y="1983449"/>
            <a:ext cx="4079442" cy="2842553"/>
          </a:xfrm>
        </p:spPr>
        <p:txBody>
          <a:bodyPr anchor="t">
            <a:normAutofit/>
          </a:bodyPr>
          <a:lstStyle>
            <a:lvl1pPr>
              <a:defRPr sz="985"/>
            </a:lvl1pPr>
            <a:lvl2pPr>
              <a:defRPr sz="875"/>
            </a:lvl2pPr>
            <a:lvl3pPr>
              <a:defRPr sz="766"/>
            </a:lvl3pPr>
            <a:lvl4pPr>
              <a:defRPr sz="656"/>
            </a:lvl4pPr>
            <a:lvl5pPr>
              <a:defRPr sz="656"/>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7D6F30-B90C-4B8B-A9EC-5A92029B9428}" type="datetimeFigureOut">
              <a:rPr lang="en-US" smtClean="0"/>
              <a:pPr/>
              <a:t>1/16/18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42072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7D6F30-B90C-4B8B-A9EC-5A92029B9428}" type="datetimeFigureOut">
              <a:rPr lang="en-US" smtClean="0"/>
              <a:pPr/>
              <a:t>1/16/18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2881936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6F30-B90C-4B8B-A9EC-5A92029B9428}" type="datetimeFigureOut">
              <a:rPr lang="en-US" smtClean="0"/>
              <a:pPr/>
              <a:t>1/16/18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1596230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7" y="508007"/>
            <a:ext cx="3089074" cy="1518265"/>
          </a:xfrm>
        </p:spPr>
        <p:txBody>
          <a:bodyPr anchor="b">
            <a:normAutofit/>
          </a:bodyPr>
          <a:lstStyle>
            <a:lvl1pPr algn="ctr">
              <a:defRPr sz="1312" b="0"/>
            </a:lvl1pPr>
          </a:lstStyle>
          <a:p>
            <a:r>
              <a:rPr lang="en-US"/>
              <a:t>Click to edit Master title style</a:t>
            </a:r>
            <a:endParaRPr lang="en-US" dirty="0"/>
          </a:p>
        </p:txBody>
      </p:sp>
      <p:sp>
        <p:nvSpPr>
          <p:cNvPr id="3" name="Content Placeholder 2"/>
          <p:cNvSpPr>
            <a:spLocks noGrp="1"/>
          </p:cNvSpPr>
          <p:nvPr>
            <p:ph idx="1"/>
          </p:nvPr>
        </p:nvSpPr>
        <p:spPr>
          <a:xfrm>
            <a:off x="4046365" y="508000"/>
            <a:ext cx="5343270" cy="43180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1497" y="2026265"/>
            <a:ext cx="3089074" cy="2799734"/>
          </a:xfrm>
        </p:spPr>
        <p:txBody>
          <a:bodyPr anchor="t">
            <a:normAutofit/>
          </a:bodyPr>
          <a:lstStyle>
            <a:lvl1pPr marL="0" indent="0" algn="ctr">
              <a:buNone/>
              <a:defRPr sz="875"/>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515070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8058" y="508000"/>
            <a:ext cx="2986806" cy="4337360"/>
          </a:xfrm>
          <a:prstGeom prst="rect">
            <a:avLst/>
          </a:prstGeom>
        </p:spPr>
      </p:pic>
      <p:sp>
        <p:nvSpPr>
          <p:cNvPr id="2" name="Title 1"/>
          <p:cNvSpPr>
            <a:spLocks noGrp="1"/>
          </p:cNvSpPr>
          <p:nvPr>
            <p:ph type="title"/>
          </p:nvPr>
        </p:nvSpPr>
        <p:spPr>
          <a:xfrm>
            <a:off x="761500" y="508269"/>
            <a:ext cx="4945791" cy="1524448"/>
          </a:xfrm>
        </p:spPr>
        <p:txBody>
          <a:bodyPr anchor="b">
            <a:noAutofit/>
          </a:bodyPr>
          <a:lstStyle>
            <a:lvl1pPr algn="ctr">
              <a:defRPr sz="175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02127" y="636419"/>
            <a:ext cx="2729792" cy="4094018"/>
          </a:xfrm>
          <a:effectLst>
            <a:outerShdw blurRad="38100" dist="25400" dir="4440000">
              <a:srgbClr val="000000">
                <a:alpha val="36000"/>
              </a:srgbClr>
            </a:outerShdw>
          </a:effectLst>
        </p:spPr>
        <p:txBody>
          <a:bodyPr anchor="t">
            <a:normAutofit/>
          </a:bodyPr>
          <a:lstStyle>
            <a:lvl1pPr marL="0" indent="0" algn="ctr">
              <a:buNone/>
              <a:defRPr sz="875"/>
            </a:lvl1pPr>
            <a:lvl2pPr marL="249974" indent="0">
              <a:buNone/>
              <a:defRPr sz="875"/>
            </a:lvl2pPr>
            <a:lvl3pPr marL="499948" indent="0">
              <a:buNone/>
              <a:defRPr sz="875"/>
            </a:lvl3pPr>
            <a:lvl4pPr marL="749922" indent="0">
              <a:buNone/>
              <a:defRPr sz="875"/>
            </a:lvl4pPr>
            <a:lvl5pPr marL="999896" indent="0">
              <a:buNone/>
              <a:defRPr sz="875"/>
            </a:lvl5pPr>
            <a:lvl6pPr marL="1249871" indent="0">
              <a:buNone/>
              <a:defRPr sz="875"/>
            </a:lvl6pPr>
            <a:lvl7pPr marL="1499845" indent="0">
              <a:buNone/>
              <a:defRPr sz="875"/>
            </a:lvl7pPr>
            <a:lvl8pPr marL="1749819" indent="0">
              <a:buNone/>
              <a:defRPr sz="875"/>
            </a:lvl8pPr>
            <a:lvl9pPr marL="1999793" indent="0">
              <a:buNone/>
              <a:defRPr sz="875"/>
            </a:lvl9pPr>
          </a:lstStyle>
          <a:p>
            <a:r>
              <a:rPr lang="en-US" dirty="0"/>
              <a:t>Click icon to add picture</a:t>
            </a:r>
          </a:p>
        </p:txBody>
      </p:sp>
      <p:sp>
        <p:nvSpPr>
          <p:cNvPr id="4" name="Text Placeholder 3"/>
          <p:cNvSpPr>
            <a:spLocks noGrp="1"/>
          </p:cNvSpPr>
          <p:nvPr>
            <p:ph type="body" sz="half" idx="2"/>
          </p:nvPr>
        </p:nvSpPr>
        <p:spPr>
          <a:xfrm>
            <a:off x="761500" y="2032717"/>
            <a:ext cx="4945791" cy="2813445"/>
          </a:xfrm>
        </p:spPr>
        <p:txBody>
          <a:bodyPr anchor="t">
            <a:normAutofit/>
          </a:bodyPr>
          <a:lstStyle>
            <a:lvl1pPr marL="0" indent="0" algn="ctr">
              <a:buNone/>
              <a:defRPr sz="875"/>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163543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1495" y="508000"/>
            <a:ext cx="8628136" cy="808708"/>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1495" y="1443709"/>
            <a:ext cx="8628136" cy="3382293"/>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98947" y="4902737"/>
            <a:ext cx="2286000" cy="304271"/>
          </a:xfrm>
          <a:prstGeom prst="rect">
            <a:avLst/>
          </a:prstGeom>
        </p:spPr>
        <p:txBody>
          <a:bodyPr vert="horz" lIns="91440" tIns="45720" rIns="91440" bIns="45720" rtlCol="0" anchor="ctr"/>
          <a:lstStyle>
            <a:lvl1pPr algn="r">
              <a:defRPr sz="547">
                <a:solidFill>
                  <a:schemeClr val="tx1">
                    <a:lumMod val="95000"/>
                  </a:schemeClr>
                </a:solidFill>
                <a:effectLst>
                  <a:outerShdw blurRad="38100" dist="38100" dir="2700000" algn="tl">
                    <a:srgbClr val="000000">
                      <a:alpha val="43137"/>
                    </a:srgbClr>
                  </a:outerShdw>
                </a:effectLst>
              </a:defRPr>
            </a:lvl1pPr>
          </a:lstStyle>
          <a:p>
            <a:fld id="{EA7D6F30-B90C-4B8B-A9EC-5A92029B9428}" type="datetimeFigureOut">
              <a:rPr lang="en-US" smtClean="0"/>
              <a:pPr/>
              <a:t>1/16/18</a:t>
            </a:fld>
            <a:endParaRPr lang="en-US" dirty="0"/>
          </a:p>
        </p:txBody>
      </p:sp>
      <p:sp>
        <p:nvSpPr>
          <p:cNvPr id="5" name="Footer Placeholder 4"/>
          <p:cNvSpPr>
            <a:spLocks noGrp="1"/>
          </p:cNvSpPr>
          <p:nvPr>
            <p:ph type="ftr" sz="quarter" idx="3"/>
          </p:nvPr>
        </p:nvSpPr>
        <p:spPr>
          <a:xfrm>
            <a:off x="761501" y="4902737"/>
            <a:ext cx="5560721" cy="304271"/>
          </a:xfrm>
          <a:prstGeom prst="rect">
            <a:avLst/>
          </a:prstGeom>
        </p:spPr>
        <p:txBody>
          <a:bodyPr vert="horz" lIns="91440" tIns="45720" rIns="91440" bIns="45720" rtlCol="0" anchor="ctr"/>
          <a:lstStyle>
            <a:lvl1pPr algn="l">
              <a:defRPr sz="547">
                <a:solidFill>
                  <a:schemeClr val="tx1">
                    <a:lumMod val="95000"/>
                  </a:schemeClr>
                </a:solidFill>
                <a:effectLst>
                  <a:outerShdw blurRad="38100" dist="38100" dir="2700000" algn="tl">
                    <a:srgbClr val="000000">
                      <a:alpha val="43137"/>
                    </a:srgbClr>
                  </a:outerShdw>
                </a:effectLst>
              </a:defRPr>
            </a:lvl1pPr>
          </a:lstStyle>
          <a:p>
            <a:endParaRPr lang="en-US" dirty="0"/>
          </a:p>
        </p:txBody>
      </p:sp>
      <p:sp>
        <p:nvSpPr>
          <p:cNvPr id="6" name="Slide Number Placeholder 5"/>
          <p:cNvSpPr>
            <a:spLocks noGrp="1"/>
          </p:cNvSpPr>
          <p:nvPr>
            <p:ph type="sldNum" sz="quarter" idx="4"/>
          </p:nvPr>
        </p:nvSpPr>
        <p:spPr>
          <a:xfrm>
            <a:off x="8761677" y="4902737"/>
            <a:ext cx="627954" cy="304271"/>
          </a:xfrm>
          <a:prstGeom prst="rect">
            <a:avLst/>
          </a:prstGeom>
        </p:spPr>
        <p:txBody>
          <a:bodyPr vert="horz" lIns="91440" tIns="45720" rIns="91440" bIns="45720" rtlCol="0" anchor="ctr"/>
          <a:lstStyle>
            <a:lvl1pPr algn="r">
              <a:defRPr sz="547">
                <a:solidFill>
                  <a:schemeClr val="tx1">
                    <a:lumMod val="95000"/>
                  </a:schemeClr>
                </a:solidFill>
                <a:effectLst>
                  <a:outerShdw blurRad="38100" dist="38100" dir="2700000" algn="tl">
                    <a:srgbClr val="000000">
                      <a:alpha val="43137"/>
                    </a:srgbClr>
                  </a:outerShdw>
                </a:effectLst>
              </a:defRPr>
            </a:lvl1p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1735287642"/>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249974" rtl="0" eaLnBrk="1" latinLnBrk="0" hangingPunct="1">
        <a:spcBef>
          <a:spcPct val="0"/>
        </a:spcBef>
        <a:buNone/>
        <a:defRPr sz="288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7481" indent="-167306" algn="l" defTabSz="249974" rtl="0" eaLnBrk="1" latinLnBrk="0" hangingPunct="1">
        <a:spcBef>
          <a:spcPct val="20000"/>
        </a:spcBef>
        <a:spcAft>
          <a:spcPts val="329"/>
        </a:spcAft>
        <a:buClr>
          <a:schemeClr val="tx2"/>
        </a:buClr>
        <a:buSzPct val="70000"/>
        <a:buFont typeface="Wingdings 2" charset="2"/>
        <a:buChar char=""/>
        <a:defRPr sz="252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1pPr>
      <a:lvl2pPr marL="393660" indent="-147623" algn="l" defTabSz="249974" rtl="0" eaLnBrk="1" latinLnBrk="0" hangingPunct="1">
        <a:spcBef>
          <a:spcPct val="20000"/>
        </a:spcBef>
        <a:spcAft>
          <a:spcPts val="329"/>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2pPr>
      <a:lvl3pPr marL="560966" indent="-118098" algn="l" defTabSz="249974" rtl="0" eaLnBrk="1" latinLnBrk="0" hangingPunct="1">
        <a:spcBef>
          <a:spcPct val="20000"/>
        </a:spcBef>
        <a:spcAft>
          <a:spcPts val="329"/>
        </a:spcAft>
        <a:buClr>
          <a:schemeClr val="tx2"/>
        </a:buClr>
        <a:buSzPct val="70000"/>
        <a:buFont typeface="Wingdings 2" charset="2"/>
        <a:buChar char=""/>
        <a:defRPr sz="144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3pPr>
      <a:lvl4pPr marL="757796" indent="-118098" algn="l" defTabSz="249974" rtl="0" eaLnBrk="1" latinLnBrk="0" hangingPunct="1">
        <a:spcBef>
          <a:spcPct val="20000"/>
        </a:spcBef>
        <a:spcAft>
          <a:spcPts val="329"/>
        </a:spcAft>
        <a:buClr>
          <a:schemeClr val="tx2"/>
        </a:buClr>
        <a:buSzPct val="70000"/>
        <a:buFont typeface="Wingdings 2" charset="2"/>
        <a:buChar char=""/>
        <a:defRPr sz="126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4pPr>
      <a:lvl5pPr marL="915260" indent="-118098" algn="l" defTabSz="249974" rtl="0" eaLnBrk="1" latinLnBrk="0" hangingPunct="1">
        <a:spcBef>
          <a:spcPct val="20000"/>
        </a:spcBef>
        <a:spcAft>
          <a:spcPts val="329"/>
        </a:spcAft>
        <a:buClr>
          <a:schemeClr val="tx2"/>
        </a:buClr>
        <a:buSzPct val="70000"/>
        <a:buFont typeface="Wingdings 2" charset="2"/>
        <a:buChar char=""/>
        <a:defRPr sz="126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5pPr>
      <a:lvl6pPr marL="1101483" indent="-124988" algn="l" defTabSz="249974" rtl="0" eaLnBrk="1" latinLnBrk="0" hangingPunct="1">
        <a:spcBef>
          <a:spcPct val="20000"/>
        </a:spcBef>
        <a:spcAft>
          <a:spcPts val="329"/>
        </a:spcAft>
        <a:buClr>
          <a:schemeClr val="tx2"/>
        </a:buClr>
        <a:buSzPct val="70000"/>
        <a:buFont typeface="Wingdings 2" charset="2"/>
        <a:buChar char=""/>
        <a:defRPr sz="766"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313185" indent="-124988" algn="l" defTabSz="249974" rtl="0" eaLnBrk="1" latinLnBrk="0" hangingPunct="1">
        <a:spcBef>
          <a:spcPct val="20000"/>
        </a:spcBef>
        <a:spcAft>
          <a:spcPts val="329"/>
        </a:spcAft>
        <a:buClr>
          <a:schemeClr val="tx2"/>
        </a:buClr>
        <a:buSzPct val="70000"/>
        <a:buFont typeface="Wingdings 2" charset="2"/>
        <a:buChar char=""/>
        <a:defRPr sz="766"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524886" indent="-124988" algn="l" defTabSz="249974" rtl="0" eaLnBrk="1" latinLnBrk="0" hangingPunct="1">
        <a:spcBef>
          <a:spcPct val="20000"/>
        </a:spcBef>
        <a:spcAft>
          <a:spcPts val="329"/>
        </a:spcAft>
        <a:buClr>
          <a:schemeClr val="tx2"/>
        </a:buClr>
        <a:buSzPct val="70000"/>
        <a:buFont typeface="Wingdings 2" charset="2"/>
        <a:buChar char=""/>
        <a:defRPr sz="766"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698315" indent="-124988" algn="l" defTabSz="249974" rtl="0" eaLnBrk="1" latinLnBrk="0" hangingPunct="1">
        <a:spcBef>
          <a:spcPct val="20000"/>
        </a:spcBef>
        <a:spcAft>
          <a:spcPts val="329"/>
        </a:spcAft>
        <a:buClr>
          <a:schemeClr val="tx2"/>
        </a:buClr>
        <a:buSzPct val="70000"/>
        <a:buFont typeface="Wingdings 2" charset="2"/>
        <a:buChar char=""/>
        <a:defRPr sz="766"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49974" rtl="0" eaLnBrk="1" latinLnBrk="0" hangingPunct="1">
        <a:defRPr sz="985" kern="1200">
          <a:solidFill>
            <a:schemeClr val="tx1"/>
          </a:solidFill>
          <a:latin typeface="+mn-lt"/>
          <a:ea typeface="+mn-ea"/>
          <a:cs typeface="+mn-cs"/>
        </a:defRPr>
      </a:lvl1pPr>
      <a:lvl2pPr marL="249974" algn="l" defTabSz="249974" rtl="0" eaLnBrk="1" latinLnBrk="0" hangingPunct="1">
        <a:defRPr sz="985" kern="1200">
          <a:solidFill>
            <a:schemeClr val="tx1"/>
          </a:solidFill>
          <a:latin typeface="+mn-lt"/>
          <a:ea typeface="+mn-ea"/>
          <a:cs typeface="+mn-cs"/>
        </a:defRPr>
      </a:lvl2pPr>
      <a:lvl3pPr marL="499948" algn="l" defTabSz="249974" rtl="0" eaLnBrk="1" latinLnBrk="0" hangingPunct="1">
        <a:defRPr sz="985" kern="1200">
          <a:solidFill>
            <a:schemeClr val="tx1"/>
          </a:solidFill>
          <a:latin typeface="+mn-lt"/>
          <a:ea typeface="+mn-ea"/>
          <a:cs typeface="+mn-cs"/>
        </a:defRPr>
      </a:lvl3pPr>
      <a:lvl4pPr marL="749922" algn="l" defTabSz="249974" rtl="0" eaLnBrk="1" latinLnBrk="0" hangingPunct="1">
        <a:defRPr sz="985" kern="1200">
          <a:solidFill>
            <a:schemeClr val="tx1"/>
          </a:solidFill>
          <a:latin typeface="+mn-lt"/>
          <a:ea typeface="+mn-ea"/>
          <a:cs typeface="+mn-cs"/>
        </a:defRPr>
      </a:lvl4pPr>
      <a:lvl5pPr marL="999896" algn="l" defTabSz="249974" rtl="0" eaLnBrk="1" latinLnBrk="0" hangingPunct="1">
        <a:defRPr sz="985" kern="1200">
          <a:solidFill>
            <a:schemeClr val="tx1"/>
          </a:solidFill>
          <a:latin typeface="+mn-lt"/>
          <a:ea typeface="+mn-ea"/>
          <a:cs typeface="+mn-cs"/>
        </a:defRPr>
      </a:lvl5pPr>
      <a:lvl6pPr marL="1249871" algn="l" defTabSz="249974" rtl="0" eaLnBrk="1" latinLnBrk="0" hangingPunct="1">
        <a:defRPr sz="985" kern="1200">
          <a:solidFill>
            <a:schemeClr val="tx1"/>
          </a:solidFill>
          <a:latin typeface="+mn-lt"/>
          <a:ea typeface="+mn-ea"/>
          <a:cs typeface="+mn-cs"/>
        </a:defRPr>
      </a:lvl6pPr>
      <a:lvl7pPr marL="1499845" algn="l" defTabSz="249974" rtl="0" eaLnBrk="1" latinLnBrk="0" hangingPunct="1">
        <a:defRPr sz="985" kern="1200">
          <a:solidFill>
            <a:schemeClr val="tx1"/>
          </a:solidFill>
          <a:latin typeface="+mn-lt"/>
          <a:ea typeface="+mn-ea"/>
          <a:cs typeface="+mn-cs"/>
        </a:defRPr>
      </a:lvl7pPr>
      <a:lvl8pPr marL="1749819" algn="l" defTabSz="249974" rtl="0" eaLnBrk="1" latinLnBrk="0" hangingPunct="1">
        <a:defRPr sz="985" kern="1200">
          <a:solidFill>
            <a:schemeClr val="tx1"/>
          </a:solidFill>
          <a:latin typeface="+mn-lt"/>
          <a:ea typeface="+mn-ea"/>
          <a:cs typeface="+mn-cs"/>
        </a:defRPr>
      </a:lvl8pPr>
      <a:lvl9pPr marL="1999793" algn="l" defTabSz="249974" rtl="0" eaLnBrk="1" latinLnBrk="0" hangingPunct="1">
        <a:defRPr sz="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gif"/></Relationships>
</file>

<file path=ppt/slides/_rels/slide11.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3" Type="http://schemas.openxmlformats.org/officeDocument/2006/relationships/diagramData" Target="../diagrams/data3.xml"/><Relationship Id="rId14" Type="http://schemas.openxmlformats.org/officeDocument/2006/relationships/diagramLayout" Target="../diagrams/layout3.xml"/><Relationship Id="rId15" Type="http://schemas.openxmlformats.org/officeDocument/2006/relationships/diagramQuickStyle" Target="../diagrams/quickStyle3.xml"/><Relationship Id="rId16" Type="http://schemas.openxmlformats.org/officeDocument/2006/relationships/diagramColors" Target="../diagrams/colors3.xml"/><Relationship Id="rId1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hyperlink" Target="https://community.mis.temple.edu/" TargetMode="External"/><Relationship Id="rId4" Type="http://schemas.openxmlformats.org/officeDocument/2006/relationships/hyperlink" Target="https://community.mis.temple.edu/mis2101sec008sp18"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tuh49240@temple.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5" Type="http://schemas.openxmlformats.org/officeDocument/2006/relationships/image" Target="../media/image10.png"/><Relationship Id="rId6"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3800" y="2628900"/>
            <a:ext cx="7866696" cy="1524001"/>
          </a:xfrm>
        </p:spPr>
        <p:txBody>
          <a:bodyPr>
            <a:normAutofit fontScale="90000"/>
          </a:bodyPr>
          <a:lstStyle/>
          <a:p>
            <a:r>
              <a:rPr lang="en-US" sz="6667" b="1" dirty="0">
                <a:solidFill>
                  <a:srgbClr val="FF0000"/>
                </a:solidFill>
                <a:effectLst>
                  <a:outerShdw blurRad="38100" dist="38100" dir="2700000" algn="tl">
                    <a:srgbClr val="000000">
                      <a:alpha val="43137"/>
                    </a:srgbClr>
                  </a:outerShdw>
                </a:effectLst>
              </a:rPr>
              <a:t>Information Systems in Organizations</a:t>
            </a: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smtClean="0">
                <a:solidFill>
                  <a:srgbClr val="000000"/>
                </a:solidFill>
                <a:effectLst>
                  <a:outerShdw blurRad="38100" dist="38100" dir="2700000" algn="tl">
                    <a:srgbClr val="000000">
                      <a:alpha val="43137"/>
                    </a:srgbClr>
                  </a:outerShdw>
                </a:effectLst>
              </a:rPr>
              <a:t>Introduction</a:t>
            </a:r>
            <a:br>
              <a:rPr lang="en-US" dirty="0" smtClean="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i="1" dirty="0" smtClean="0">
                <a:solidFill>
                  <a:srgbClr val="000000"/>
                </a:solidFill>
                <a:effectLst>
                  <a:outerShdw blurRad="38100" dist="38100" dir="2700000" algn="tl">
                    <a:srgbClr val="000000">
                      <a:alpha val="43137"/>
                    </a:srgbClr>
                  </a:outerShdw>
                </a:effectLst>
              </a:rPr>
              <a:t>Christine </a:t>
            </a:r>
            <a:r>
              <a:rPr lang="en-US" i="1" dirty="0" err="1" smtClean="0">
                <a:solidFill>
                  <a:srgbClr val="000000"/>
                </a:solidFill>
                <a:effectLst>
                  <a:outerShdw blurRad="38100" dist="38100" dir="2700000" algn="tl">
                    <a:srgbClr val="000000">
                      <a:alpha val="43137"/>
                    </a:srgbClr>
                  </a:outerShdw>
                </a:effectLst>
              </a:rPr>
              <a:t>Dzwill</a:t>
            </a:r>
            <a:r>
              <a:rPr lang="en-US" i="1" dirty="0" smtClean="0">
                <a:solidFill>
                  <a:srgbClr val="000000"/>
                </a:solidFill>
                <a:effectLst>
                  <a:outerShdw blurRad="38100" dist="38100" dir="2700000" algn="tl">
                    <a:srgbClr val="000000">
                      <a:alpha val="43137"/>
                    </a:srgbClr>
                  </a:outerShdw>
                </a:effectLst>
              </a:rPr>
              <a:t> </a:t>
            </a:r>
            <a:endParaRPr lang="en-US" i="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1489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400" y="21277"/>
            <a:ext cx="8628136" cy="808708"/>
          </a:xfrm>
        </p:spPr>
        <p:txBody>
          <a:bodyPr>
            <a:normAutofit/>
          </a:bodyPr>
          <a:lstStyle/>
          <a:p>
            <a:r>
              <a:rPr lang="en-US" dirty="0"/>
              <a:t>Wikipedia (and other questionable sources)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27800" y="1485900"/>
            <a:ext cx="3312616" cy="3382962"/>
          </a:xfrm>
        </p:spPr>
      </p:pic>
      <p:sp>
        <p:nvSpPr>
          <p:cNvPr id="7" name="TextBox 6"/>
          <p:cNvSpPr txBox="1"/>
          <p:nvPr/>
        </p:nvSpPr>
        <p:spPr>
          <a:xfrm>
            <a:off x="965200" y="1053722"/>
            <a:ext cx="5029200" cy="4247317"/>
          </a:xfrm>
          <a:prstGeom prst="rect">
            <a:avLst/>
          </a:prstGeom>
          <a:noFill/>
        </p:spPr>
        <p:txBody>
          <a:bodyPr wrap="square" rtlCol="0">
            <a:spAutoFit/>
          </a:bodyPr>
          <a:lstStyle/>
          <a:p>
            <a:r>
              <a:rPr lang="en-US" dirty="0"/>
              <a:t>Is there any value to sources like Wikipedia in an academic environment?</a:t>
            </a:r>
          </a:p>
          <a:p>
            <a:endParaRPr lang="en-US" dirty="0"/>
          </a:p>
          <a:p>
            <a:r>
              <a:rPr lang="en-US" dirty="0"/>
              <a:t>What are the risks?</a:t>
            </a:r>
          </a:p>
          <a:p>
            <a:endParaRPr lang="en-US" dirty="0"/>
          </a:p>
          <a:p>
            <a:r>
              <a:rPr lang="en-US" dirty="0"/>
              <a:t>How timely and relevant can Wikipedia articles be?</a:t>
            </a:r>
          </a:p>
          <a:p>
            <a:endParaRPr lang="en-US" dirty="0"/>
          </a:p>
          <a:p>
            <a:r>
              <a:rPr lang="en-US" dirty="0"/>
              <a:t>What is the value of crowdsourcing information?</a:t>
            </a:r>
          </a:p>
          <a:p>
            <a:endParaRPr lang="en-US" dirty="0"/>
          </a:p>
          <a:p>
            <a:r>
              <a:rPr lang="en-US" dirty="0"/>
              <a:t>What is the role information technology plays in crowdsourcing of information?</a:t>
            </a:r>
          </a:p>
          <a:p>
            <a:endParaRPr lang="en-US" dirty="0"/>
          </a:p>
          <a:p>
            <a:r>
              <a:rPr lang="en-US" dirty="0"/>
              <a:t>Can the benefits outweigh the risks if you understand them?</a:t>
            </a:r>
          </a:p>
        </p:txBody>
      </p:sp>
    </p:spTree>
    <p:extLst>
      <p:ext uri="{BB962C8B-B14F-4D97-AF65-F5344CB8AC3E}">
        <p14:creationId xmlns:p14="http://schemas.microsoft.com/office/powerpoint/2010/main" val="186000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 calcmode="lin" valueType="num">
                                      <p:cBhvr additive="base">
                                        <p:cTn id="3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10" end="10"/>
                                            </p:txEl>
                                          </p:spTgt>
                                        </p:tgtEl>
                                        <p:attrNameLst>
                                          <p:attrName>style.visibility</p:attrName>
                                        </p:attrNameLst>
                                      </p:cBhvr>
                                      <p:to>
                                        <p:strVal val="visible"/>
                                      </p:to>
                                    </p:set>
                                    <p:anim calcmode="lin" valueType="num">
                                      <p:cBhvr additive="base">
                                        <p:cTn id="37"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ext uri="{D42A27DB-BD31-4B8C-83A1-F6EECF244321}">
                <p14:modId xmlns:p14="http://schemas.microsoft.com/office/powerpoint/2010/main" val="2686758968"/>
              </p:ext>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370299233"/>
              </p:ext>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4370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Site Review</a:t>
            </a:r>
          </a:p>
        </p:txBody>
      </p:sp>
      <p:sp>
        <p:nvSpPr>
          <p:cNvPr id="3" name="Content Placeholder 2"/>
          <p:cNvSpPr>
            <a:spLocks noGrp="1"/>
          </p:cNvSpPr>
          <p:nvPr>
            <p:ph idx="1"/>
          </p:nvPr>
        </p:nvSpPr>
        <p:spPr>
          <a:effectLst/>
        </p:spPr>
        <p:txBody>
          <a:bodyPr/>
          <a:lstStyle/>
          <a:p>
            <a:r>
              <a:rPr lang="en-US" sz="2400" dirty="0"/>
              <a:t> No Blackboard</a:t>
            </a:r>
          </a:p>
          <a:p>
            <a:r>
              <a:rPr lang="en-US" sz="2400" dirty="0">
                <a:hlinkClick r:id="rId3"/>
              </a:rPr>
              <a:t> </a:t>
            </a:r>
            <a:r>
              <a:rPr lang="en-US" sz="2400" dirty="0">
                <a:hlinkClick r:id="rId4"/>
              </a:rPr>
              <a:t>https://</a:t>
            </a:r>
            <a:r>
              <a:rPr lang="en-US" sz="2400" dirty="0" smtClean="0">
                <a:hlinkClick r:id="rId4"/>
              </a:rPr>
              <a:t>community.mis.temple.edu/mis2101sec008sp18</a:t>
            </a:r>
            <a:r>
              <a:rPr lang="en-US" sz="2400" dirty="0" smtClean="0"/>
              <a:t> </a:t>
            </a:r>
            <a:endParaRPr lang="en-US" sz="2400" dirty="0"/>
          </a:p>
          <a:p>
            <a:endParaRPr lang="en-US" dirty="0"/>
          </a:p>
        </p:txBody>
      </p:sp>
    </p:spTree>
    <p:extLst>
      <p:ext uri="{BB962C8B-B14F-4D97-AF65-F5344CB8AC3E}">
        <p14:creationId xmlns:p14="http://schemas.microsoft.com/office/powerpoint/2010/main" val="395816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Support</a:t>
            </a:r>
          </a:p>
        </p:txBody>
      </p:sp>
      <p:sp>
        <p:nvSpPr>
          <p:cNvPr id="3" name="Content Placeholder 2"/>
          <p:cNvSpPr>
            <a:spLocks noGrp="1"/>
          </p:cNvSpPr>
          <p:nvPr>
            <p:ph idx="1"/>
          </p:nvPr>
        </p:nvSpPr>
        <p:spPr>
          <a:effectLst/>
        </p:spPr>
        <p:txBody>
          <a:bodyPr/>
          <a:lstStyle/>
          <a:p>
            <a:r>
              <a:rPr lang="en-US" dirty="0"/>
              <a:t> My ITA : </a:t>
            </a:r>
            <a:r>
              <a:rPr lang="en-US" dirty="0" smtClean="0"/>
              <a:t>Emily </a:t>
            </a:r>
            <a:r>
              <a:rPr lang="en-US" dirty="0" err="1" smtClean="0"/>
              <a:t>Schucker</a:t>
            </a:r>
            <a:r>
              <a:rPr lang="en-US" dirty="0" smtClean="0"/>
              <a:t>, tue54402@temple.edu</a:t>
            </a:r>
            <a:endParaRPr lang="en-US" dirty="0"/>
          </a:p>
          <a:p>
            <a:r>
              <a:rPr lang="en-US" dirty="0"/>
              <a:t> My Office Hours : </a:t>
            </a:r>
            <a:r>
              <a:rPr lang="en-US" dirty="0" smtClean="0"/>
              <a:t> By appointment only</a:t>
            </a:r>
            <a:endParaRPr lang="en-US" dirty="0"/>
          </a:p>
          <a:p>
            <a:r>
              <a:rPr lang="en-US" dirty="0"/>
              <a:t> My Email </a:t>
            </a:r>
            <a:r>
              <a:rPr lang="en-US" dirty="0" smtClean="0"/>
              <a:t>: tuh49240@temple.edu</a:t>
            </a:r>
            <a:endParaRPr lang="en-US" dirty="0"/>
          </a:p>
          <a:p>
            <a:pPr marL="20175" indent="0">
              <a:buNone/>
            </a:pPr>
            <a:endParaRPr lang="en-US" dirty="0"/>
          </a:p>
        </p:txBody>
      </p:sp>
    </p:spTree>
    <p:extLst>
      <p:ext uri="{BB962C8B-B14F-4D97-AF65-F5344CB8AC3E}">
        <p14:creationId xmlns:p14="http://schemas.microsoft.com/office/powerpoint/2010/main" val="66953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5918277" y="-2666814"/>
            <a:ext cx="3276079" cy="12403391"/>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
        <p:nvSpPr>
          <p:cNvPr id="3" name="TextBox 2"/>
          <p:cNvSpPr txBox="1"/>
          <p:nvPr/>
        </p:nvSpPr>
        <p:spPr>
          <a:xfrm>
            <a:off x="993322" y="2219861"/>
            <a:ext cx="5686879" cy="1938992"/>
          </a:xfrm>
          <a:prstGeom prst="rect">
            <a:avLst/>
          </a:prstGeom>
          <a:noFill/>
        </p:spPr>
        <p:txBody>
          <a:bodyPr wrap="square" rtlCol="0">
            <a:spAutoFit/>
          </a:bodyPr>
          <a:lstStyle/>
          <a:p>
            <a:r>
              <a:rPr lang="en-US" sz="4000" dirty="0"/>
              <a:t>What exactly do you mean by in-class activities?</a:t>
            </a:r>
          </a:p>
        </p:txBody>
      </p:sp>
      <p:sp>
        <p:nvSpPr>
          <p:cNvPr id="4" name="TextBox 3"/>
          <p:cNvSpPr txBox="1"/>
          <p:nvPr/>
        </p:nvSpPr>
        <p:spPr>
          <a:xfrm>
            <a:off x="1193800" y="723900"/>
            <a:ext cx="2497222" cy="369332"/>
          </a:xfrm>
          <a:prstGeom prst="rect">
            <a:avLst/>
          </a:prstGeom>
          <a:noFill/>
        </p:spPr>
        <p:txBody>
          <a:bodyPr wrap="none" rtlCol="0">
            <a:spAutoFit/>
          </a:bodyPr>
          <a:lstStyle/>
          <a:p>
            <a:r>
              <a:rPr lang="en-US" dirty="0"/>
              <a:t>Working in small teams</a:t>
            </a:r>
          </a:p>
        </p:txBody>
      </p:sp>
      <p:sp>
        <p:nvSpPr>
          <p:cNvPr id="5" name="TextBox 4"/>
          <p:cNvSpPr txBox="1"/>
          <p:nvPr/>
        </p:nvSpPr>
        <p:spPr>
          <a:xfrm>
            <a:off x="3450260" y="5067300"/>
            <a:ext cx="4303166" cy="369332"/>
          </a:xfrm>
          <a:prstGeom prst="rect">
            <a:avLst/>
          </a:prstGeom>
          <a:noFill/>
        </p:spPr>
        <p:txBody>
          <a:bodyPr wrap="none" rtlCol="0">
            <a:spAutoFit/>
          </a:bodyPr>
          <a:lstStyle/>
          <a:p>
            <a:r>
              <a:rPr lang="en-US" dirty="0"/>
              <a:t>Develop deeper understanding of material</a:t>
            </a:r>
          </a:p>
        </p:txBody>
      </p:sp>
      <p:sp>
        <p:nvSpPr>
          <p:cNvPr id="6" name="TextBox 5"/>
          <p:cNvSpPr txBox="1"/>
          <p:nvPr/>
        </p:nvSpPr>
        <p:spPr>
          <a:xfrm>
            <a:off x="2717801" y="1562100"/>
            <a:ext cx="3300327" cy="369332"/>
          </a:xfrm>
          <a:prstGeom prst="rect">
            <a:avLst/>
          </a:prstGeom>
          <a:noFill/>
        </p:spPr>
        <p:txBody>
          <a:bodyPr wrap="none" rtlCol="0">
            <a:spAutoFit/>
          </a:bodyPr>
          <a:lstStyle/>
          <a:p>
            <a:r>
              <a:rPr lang="en-US" dirty="0"/>
              <a:t>Must be present to receive credit</a:t>
            </a:r>
          </a:p>
        </p:txBody>
      </p:sp>
      <p:sp>
        <p:nvSpPr>
          <p:cNvPr id="7" name="TextBox 6"/>
          <p:cNvSpPr txBox="1"/>
          <p:nvPr/>
        </p:nvSpPr>
        <p:spPr>
          <a:xfrm>
            <a:off x="812801" y="4076700"/>
            <a:ext cx="5212517" cy="369332"/>
          </a:xfrm>
          <a:prstGeom prst="rect">
            <a:avLst/>
          </a:prstGeom>
          <a:noFill/>
        </p:spPr>
        <p:txBody>
          <a:bodyPr wrap="none" rtlCol="0">
            <a:spAutoFit/>
          </a:bodyPr>
          <a:lstStyle/>
          <a:p>
            <a:r>
              <a:rPr lang="en-US" dirty="0"/>
              <a:t>Must hand in completed worksheet to receive credit</a:t>
            </a:r>
          </a:p>
        </p:txBody>
      </p:sp>
      <p:sp>
        <p:nvSpPr>
          <p:cNvPr id="8" name="TextBox 7"/>
          <p:cNvSpPr txBox="1"/>
          <p:nvPr/>
        </p:nvSpPr>
        <p:spPr>
          <a:xfrm>
            <a:off x="4851400" y="419100"/>
            <a:ext cx="1111202" cy="369332"/>
          </a:xfrm>
          <a:prstGeom prst="rect">
            <a:avLst/>
          </a:prstGeom>
          <a:noFill/>
        </p:spPr>
        <p:txBody>
          <a:bodyPr wrap="none" rtlCol="0">
            <a:spAutoFit/>
          </a:bodyPr>
          <a:lstStyle/>
          <a:p>
            <a:r>
              <a:rPr lang="en-US" dirty="0"/>
              <a:t>Engaging</a:t>
            </a:r>
          </a:p>
        </p:txBody>
      </p:sp>
    </p:spTree>
    <p:extLst>
      <p:ext uri="{BB962C8B-B14F-4D97-AF65-F5344CB8AC3E}">
        <p14:creationId xmlns:p14="http://schemas.microsoft.com/office/powerpoint/2010/main" val="18060048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3500"/>
                            </p:stCondLst>
                            <p:childTnLst>
                              <p:par>
                                <p:cTn id="10" presetID="2" presetClass="entr" presetSubtype="4" fill="hold" grpId="0" nodeType="afterEffect">
                                  <p:stCondLst>
                                    <p:cond delay="3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7000"/>
                            </p:stCondLst>
                            <p:childTnLst>
                              <p:par>
                                <p:cTn id="15" presetID="2" presetClass="entr" presetSubtype="4" fill="hold" grpId="0" nodeType="afterEffect">
                                  <p:stCondLst>
                                    <p:cond delay="30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0500"/>
                            </p:stCondLst>
                            <p:childTnLst>
                              <p:par>
                                <p:cTn id="20" presetID="2" presetClass="entr" presetSubtype="4" fill="hold" grpId="0" nodeType="afterEffect">
                                  <p:stCondLst>
                                    <p:cond delay="30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14000"/>
                            </p:stCondLst>
                            <p:childTnLst>
                              <p:par>
                                <p:cTn id="25" presetID="2" presetClass="entr" presetSubtype="4" fill="hold" grpId="0" nodeType="afterEffect">
                                  <p:stCondLst>
                                    <p:cond delay="30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496" y="508000"/>
            <a:ext cx="4997467" cy="808708"/>
          </a:xfrm>
        </p:spPr>
        <p:txBody>
          <a:bodyPr>
            <a:normAutofit fontScale="90000"/>
          </a:bodyPr>
          <a:lstStyle/>
          <a:p>
            <a:r>
              <a:rPr lang="en-US" dirty="0"/>
              <a:t>Worksheets will not be returned </a:t>
            </a:r>
          </a:p>
        </p:txBody>
      </p:sp>
      <p:sp>
        <p:nvSpPr>
          <p:cNvPr id="3" name="Content Placeholder 2"/>
          <p:cNvSpPr>
            <a:spLocks noGrp="1"/>
          </p:cNvSpPr>
          <p:nvPr>
            <p:ph idx="1"/>
          </p:nvPr>
        </p:nvSpPr>
        <p:spPr>
          <a:xfrm>
            <a:off x="-15182" y="1502323"/>
            <a:ext cx="5941430" cy="3382293"/>
          </a:xfrm>
          <a:effectLst/>
        </p:spPr>
        <p:txBody>
          <a:bodyPr>
            <a:normAutofit fontScale="85000" lnSpcReduction="20000"/>
          </a:bodyPr>
          <a:lstStyle/>
          <a:p>
            <a:r>
              <a:rPr lang="en-US" dirty="0"/>
              <a:t>In-class activities </a:t>
            </a:r>
            <a:r>
              <a:rPr lang="en-US" b="1" dirty="0">
                <a:solidFill>
                  <a:srgbClr val="FF0000"/>
                </a:solidFill>
              </a:rPr>
              <a:t>reinforce</a:t>
            </a:r>
            <a:r>
              <a:rPr lang="en-US" dirty="0"/>
              <a:t> what was covered in</a:t>
            </a:r>
          </a:p>
          <a:p>
            <a:pPr lvl="1"/>
            <a:r>
              <a:rPr lang="en-US" dirty="0"/>
              <a:t> Assigned reading</a:t>
            </a:r>
          </a:p>
          <a:p>
            <a:pPr lvl="1"/>
            <a:r>
              <a:rPr lang="en-US" dirty="0"/>
              <a:t> Assigned videos</a:t>
            </a:r>
          </a:p>
          <a:p>
            <a:pPr lvl="1"/>
            <a:r>
              <a:rPr lang="en-US" dirty="0"/>
              <a:t> Lecture</a:t>
            </a:r>
          </a:p>
          <a:p>
            <a:r>
              <a:rPr lang="en-US" dirty="0"/>
              <a:t> Worksheets </a:t>
            </a:r>
            <a:r>
              <a:rPr lang="en-US" b="1" dirty="0">
                <a:solidFill>
                  <a:srgbClr val="FF0000"/>
                </a:solidFill>
              </a:rPr>
              <a:t>do NOT include new material </a:t>
            </a:r>
            <a:r>
              <a:rPr lang="en-US" dirty="0"/>
              <a:t>that will be on exams</a:t>
            </a:r>
          </a:p>
          <a:p>
            <a:r>
              <a:rPr lang="en-US" dirty="0"/>
              <a:t> </a:t>
            </a:r>
            <a:r>
              <a:rPr lang="en-US" b="1" dirty="0">
                <a:solidFill>
                  <a:srgbClr val="FF0000"/>
                </a:solidFill>
              </a:rPr>
              <a:t>No need to study from worksheets</a:t>
            </a:r>
            <a:r>
              <a:rPr lang="en-US" dirty="0"/>
              <a:t> to be successful on exams</a:t>
            </a:r>
          </a:p>
          <a:p>
            <a:r>
              <a:rPr lang="en-US" dirty="0"/>
              <a:t>Feel free to </a:t>
            </a:r>
            <a:r>
              <a:rPr lang="en-US" b="1" dirty="0">
                <a:solidFill>
                  <a:srgbClr val="FF0000"/>
                </a:solidFill>
              </a:rPr>
              <a:t>take pictures of your worksheets </a:t>
            </a:r>
            <a:r>
              <a:rPr lang="en-US" dirty="0"/>
              <a:t>if you’d like</a:t>
            </a:r>
          </a:p>
          <a:p>
            <a:pPr marL="18158" indent="0">
              <a:buNone/>
            </a:pPr>
            <a:r>
              <a:rPr lang="en-US" dirty="0"/>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211873" y="714375"/>
            <a:ext cx="5715000" cy="4286250"/>
          </a:xfrm>
          <a:prstGeom prst="rect">
            <a:avLst/>
          </a:prstGeom>
        </p:spPr>
      </p:pic>
    </p:spTree>
    <p:extLst>
      <p:ext uri="{BB962C8B-B14F-4D97-AF65-F5344CB8AC3E}">
        <p14:creationId xmlns:p14="http://schemas.microsoft.com/office/powerpoint/2010/main" val="243486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6600" y="495300"/>
            <a:ext cx="7772400" cy="1250156"/>
          </a:xfrm>
        </p:spPr>
        <p:txBody>
          <a:bodyPr>
            <a:normAutofit fontScale="92500"/>
          </a:bodyPr>
          <a:lstStyle/>
          <a:p>
            <a:r>
              <a:rPr lang="en-US" sz="6000" dirty="0">
                <a:solidFill>
                  <a:srgbClr val="FF0000"/>
                </a:solidFill>
              </a:rPr>
              <a:t>First In-Class Activity…</a:t>
            </a:r>
            <a:endParaRPr lang="en-US" sz="3200" dirty="0">
              <a:solidFill>
                <a:srgbClr val="FF0000"/>
              </a:solidFill>
            </a:endParaRPr>
          </a:p>
        </p:txBody>
      </p:sp>
      <p:sp>
        <p:nvSpPr>
          <p:cNvPr id="5" name="Content Placeholder 2"/>
          <p:cNvSpPr txBox="1">
            <a:spLocks/>
          </p:cNvSpPr>
          <p:nvPr/>
        </p:nvSpPr>
        <p:spPr>
          <a:xfrm>
            <a:off x="1204913" y="1834356"/>
            <a:ext cx="8229600" cy="270483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sz="3200" dirty="0">
                <a:solidFill>
                  <a:schemeClr val="tx1"/>
                </a:solidFill>
              </a:rPr>
              <a:t>Learn more about the course and instructor</a:t>
            </a:r>
          </a:p>
          <a:p>
            <a:pPr marL="342900" indent="-342900">
              <a:buFont typeface="Arial" panose="020B0604020202020204" pitchFamily="34" charset="0"/>
              <a:buChar char="•"/>
            </a:pPr>
            <a:r>
              <a:rPr lang="en-US" sz="3200" dirty="0">
                <a:solidFill>
                  <a:schemeClr val="tx1"/>
                </a:solidFill>
              </a:rPr>
              <a:t>Must complete individual worksheet for all activities (even if working in a group)</a:t>
            </a:r>
          </a:p>
          <a:p>
            <a:pPr marL="342900" indent="-342900">
              <a:buFont typeface="Arial" panose="020B0604020202020204" pitchFamily="34" charset="0"/>
              <a:buChar char="•"/>
            </a:pPr>
            <a:r>
              <a:rPr lang="en-US" sz="3200" dirty="0">
                <a:solidFill>
                  <a:schemeClr val="tx1"/>
                </a:solidFill>
              </a:rPr>
              <a:t>All activities are graded </a:t>
            </a:r>
            <a:r>
              <a:rPr lang="en-US" sz="3200" b="1" u="sng" dirty="0">
                <a:solidFill>
                  <a:schemeClr val="tx1"/>
                </a:solidFill>
              </a:rPr>
              <a:t>pass/fail</a:t>
            </a:r>
            <a:r>
              <a:rPr lang="en-US" sz="3200" dirty="0">
                <a:solidFill>
                  <a:schemeClr val="tx1"/>
                </a:solidFill>
              </a:rPr>
              <a:t> based on doing your due diligence </a:t>
            </a:r>
          </a:p>
        </p:txBody>
      </p:sp>
    </p:spTree>
    <p:extLst>
      <p:ext uri="{BB962C8B-B14F-4D97-AF65-F5344CB8AC3E}">
        <p14:creationId xmlns:p14="http://schemas.microsoft.com/office/powerpoint/2010/main" val="319991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1474624"/>
            <a:ext cx="7866696" cy="2297276"/>
          </a:xfrm>
        </p:spPr>
        <p:txBody>
          <a:bodyPr>
            <a:normAutofit/>
          </a:bodyPr>
          <a:lstStyle/>
          <a:p>
            <a:r>
              <a:rPr lang="en-US" dirty="0"/>
              <a:t>On to Unit 1!</a:t>
            </a:r>
            <a:br>
              <a:rPr lang="en-US" dirty="0"/>
            </a:br>
            <a:r>
              <a:rPr lang="en-US" dirty="0"/>
              <a:t/>
            </a:r>
            <a:br>
              <a:rPr lang="en-US" dirty="0"/>
            </a:br>
            <a:r>
              <a:rPr lang="en-US" dirty="0"/>
              <a:t>Prepare with Readings &amp; Videos before our next Class!</a:t>
            </a:r>
          </a:p>
        </p:txBody>
      </p:sp>
    </p:spTree>
    <p:extLst>
      <p:ext uri="{BB962C8B-B14F-4D97-AF65-F5344CB8AC3E}">
        <p14:creationId xmlns:p14="http://schemas.microsoft.com/office/powerpoint/2010/main" val="59272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t>Introduction </a:t>
            </a:r>
            <a:r>
              <a:rPr lang="en-US" dirty="0"/>
              <a:t>to </a:t>
            </a:r>
            <a:r>
              <a:rPr lang="en-US" dirty="0" smtClean="0"/>
              <a:t>Instructor</a:t>
            </a:r>
            <a:endParaRPr lang="en-US" dirty="0"/>
          </a:p>
        </p:txBody>
      </p:sp>
      <p:sp>
        <p:nvSpPr>
          <p:cNvPr id="6147" name="Rectangle 3"/>
          <p:cNvSpPr>
            <a:spLocks noGrp="1" noChangeArrowheads="1"/>
          </p:cNvSpPr>
          <p:nvPr>
            <p:ph idx="1"/>
          </p:nvPr>
        </p:nvSpPr>
        <p:spPr>
          <a:xfrm>
            <a:off x="1117600" y="1270000"/>
            <a:ext cx="7924800" cy="3556000"/>
          </a:xfrm>
          <a:effectLst/>
        </p:spPr>
        <p:txBody>
          <a:bodyPr>
            <a:normAutofit/>
          </a:bodyPr>
          <a:lstStyle/>
          <a:p>
            <a:pPr eaLnBrk="1" hangingPunct="1"/>
            <a:r>
              <a:rPr lang="en-US" dirty="0" smtClean="0"/>
              <a:t>Name:  Christine </a:t>
            </a:r>
            <a:r>
              <a:rPr lang="en-US" dirty="0" err="1" smtClean="0"/>
              <a:t>Dzwill</a:t>
            </a:r>
            <a:endParaRPr lang="en-US" dirty="0" smtClean="0"/>
          </a:p>
          <a:p>
            <a:pPr eaLnBrk="1" hangingPunct="1"/>
            <a:r>
              <a:rPr lang="en-US" dirty="0" smtClean="0"/>
              <a:t>Email:  </a:t>
            </a:r>
            <a:r>
              <a:rPr lang="en-US" dirty="0" smtClean="0">
                <a:hlinkClick r:id="rId3"/>
              </a:rPr>
              <a:t>tuh49240@temple.edu</a:t>
            </a:r>
            <a:endParaRPr lang="en-US" dirty="0" smtClean="0"/>
          </a:p>
          <a:p>
            <a:pPr eaLnBrk="1" hangingPunct="1"/>
            <a:r>
              <a:rPr lang="en-US" dirty="0" smtClean="0"/>
              <a:t>Experience:  Manager in Risk Advisory Services at EY</a:t>
            </a:r>
          </a:p>
          <a:p>
            <a:pPr eaLnBrk="1" hangingPunct="1"/>
            <a:r>
              <a:rPr lang="en-US" dirty="0" smtClean="0"/>
              <a:t>Education:  Univ. of Massachusetts </a:t>
            </a:r>
            <a:r>
              <a:rPr lang="mr-IN" dirty="0" smtClean="0"/>
              <a:t>–</a:t>
            </a:r>
            <a:r>
              <a:rPr lang="en-US" dirty="0" smtClean="0"/>
              <a:t> Amherst</a:t>
            </a:r>
          </a:p>
          <a:p>
            <a:pPr eaLnBrk="1" hangingPunct="1"/>
            <a:r>
              <a:rPr lang="en-US" dirty="0" smtClean="0"/>
              <a:t>Certification:  CIPP/US</a:t>
            </a:r>
          </a:p>
          <a:p>
            <a:pPr eaLnBrk="1" hangingPunct="1"/>
            <a:r>
              <a:rPr lang="en-US" dirty="0" smtClean="0"/>
              <a:t>Hometown:  Medford Lakes, NJ</a:t>
            </a:r>
          </a:p>
          <a:p>
            <a:pPr eaLnBrk="1" hangingPunct="1"/>
            <a:r>
              <a:rPr lang="en-US" dirty="0" smtClean="0"/>
              <a:t>Fun Fact</a:t>
            </a:r>
            <a:endParaRPr lang="en-US" dirty="0"/>
          </a:p>
        </p:txBody>
      </p:sp>
    </p:spTree>
    <p:extLst>
      <p:ext uri="{BB962C8B-B14F-4D97-AF65-F5344CB8AC3E}">
        <p14:creationId xmlns:p14="http://schemas.microsoft.com/office/powerpoint/2010/main" val="197030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47">
                                            <p:txEl>
                                              <p:pRg st="4" end="4"/>
                                            </p:txEl>
                                          </p:spTgt>
                                        </p:tgtEl>
                                        <p:attrNameLst>
                                          <p:attrName>style.visibility</p:attrName>
                                        </p:attrNameLst>
                                      </p:cBhvr>
                                      <p:to>
                                        <p:strVal val="visible"/>
                                      </p:to>
                                    </p:set>
                                    <p:anim calcmode="lin" valueType="num">
                                      <p:cBhvr additive="base">
                                        <p:cTn id="31"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147">
                                            <p:txEl>
                                              <p:pRg st="5" end="5"/>
                                            </p:txEl>
                                          </p:spTgt>
                                        </p:tgtEl>
                                        <p:attrNameLst>
                                          <p:attrName>style.visibility</p:attrName>
                                        </p:attrNameLst>
                                      </p:cBhvr>
                                      <p:to>
                                        <p:strVal val="visible"/>
                                      </p:to>
                                    </p:set>
                                    <p:anim calcmode="lin" valueType="num">
                                      <p:cBhvr additive="base">
                                        <p:cTn id="37"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147">
                                            <p:txEl>
                                              <p:pRg st="6" end="6"/>
                                            </p:txEl>
                                          </p:spTgt>
                                        </p:tgtEl>
                                        <p:attrNameLst>
                                          <p:attrName>style.visibility</p:attrName>
                                        </p:attrNameLst>
                                      </p:cBhvr>
                                      <p:to>
                                        <p:strVal val="visible"/>
                                      </p:to>
                                    </p:set>
                                    <p:anim calcmode="lin" valueType="num">
                                      <p:cBhvr additive="base">
                                        <p:cTn id="43" dur="5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1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Expectations</a:t>
            </a:r>
          </a:p>
        </p:txBody>
      </p:sp>
      <p:sp>
        <p:nvSpPr>
          <p:cNvPr id="3" name="Content Placeholder 2"/>
          <p:cNvSpPr>
            <a:spLocks noGrp="1"/>
          </p:cNvSpPr>
          <p:nvPr>
            <p:ph idx="1"/>
          </p:nvPr>
        </p:nvSpPr>
        <p:spPr>
          <a:xfrm>
            <a:off x="960763" y="1316708"/>
            <a:ext cx="8229600" cy="4114800"/>
          </a:xfrm>
          <a:effectLst/>
        </p:spPr>
        <p:txBody>
          <a:bodyPr>
            <a:normAutofit/>
          </a:bodyPr>
          <a:lstStyle/>
          <a:p>
            <a:r>
              <a:rPr lang="en-US" dirty="0"/>
              <a:t> Nobody teaches an intro class like this in Fox or in any other colleges!</a:t>
            </a:r>
          </a:p>
          <a:p>
            <a:r>
              <a:rPr lang="en-US" dirty="0"/>
              <a:t> We will face some challenges, plan on it!</a:t>
            </a:r>
          </a:p>
          <a:p>
            <a:r>
              <a:rPr lang="en-US" dirty="0"/>
              <a:t> You will find the class engaging and fun!!</a:t>
            </a:r>
          </a:p>
          <a:p>
            <a:r>
              <a:rPr lang="en-US" dirty="0"/>
              <a:t> You will acquire knowledge and skills that you will use in future classes and your career!!!</a:t>
            </a:r>
          </a:p>
          <a:p>
            <a:endParaRPr lang="en-US" dirty="0">
              <a:effectLst/>
            </a:endParaRPr>
          </a:p>
        </p:txBody>
      </p:sp>
    </p:spTree>
    <p:extLst>
      <p:ext uri="{BB962C8B-B14F-4D97-AF65-F5344CB8AC3E}">
        <p14:creationId xmlns:p14="http://schemas.microsoft.com/office/powerpoint/2010/main" val="355534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Description</a:t>
            </a:r>
          </a:p>
        </p:txBody>
      </p:sp>
      <p:sp>
        <p:nvSpPr>
          <p:cNvPr id="3" name="Content Placeholder 2"/>
          <p:cNvSpPr>
            <a:spLocks noGrp="1"/>
          </p:cNvSpPr>
          <p:nvPr>
            <p:ph idx="1"/>
          </p:nvPr>
        </p:nvSpPr>
        <p:spPr>
          <a:effectLst/>
        </p:spPr>
        <p:txBody>
          <a:bodyPr>
            <a:normAutofit/>
          </a:bodyPr>
          <a:lstStyle/>
          <a:p>
            <a:r>
              <a:rPr lang="en-US" dirty="0"/>
              <a:t> Core concepts of MIS</a:t>
            </a:r>
          </a:p>
          <a:p>
            <a:r>
              <a:rPr lang="en-US" dirty="0"/>
              <a:t> Identify/analyze organizational systems &amp; processes</a:t>
            </a:r>
          </a:p>
          <a:p>
            <a:pPr lvl="1"/>
            <a:r>
              <a:rPr lang="en-US" dirty="0"/>
              <a:t> conceptual diagramming, process decomposition, &amp; data modeling</a:t>
            </a:r>
          </a:p>
          <a:p>
            <a:r>
              <a:rPr lang="en-US" dirty="0"/>
              <a:t> Enterprise Systems : ERP, SCM, CRM</a:t>
            </a:r>
          </a:p>
          <a:p>
            <a:r>
              <a:rPr lang="en-US" dirty="0"/>
              <a:t> Platforms &amp; Cloud Computing</a:t>
            </a:r>
          </a:p>
          <a:p>
            <a:r>
              <a:rPr lang="en-US" dirty="0"/>
              <a:t> Artificial Intelligence</a:t>
            </a:r>
          </a:p>
        </p:txBody>
      </p:sp>
      <p:sp>
        <p:nvSpPr>
          <p:cNvPr id="4" name="Slide Number Placeholder 3"/>
          <p:cNvSpPr>
            <a:spLocks noGrp="1"/>
          </p:cNvSpPr>
          <p:nvPr>
            <p:ph type="sldNum" sz="quarter" idx="12"/>
          </p:nvPr>
        </p:nvSpPr>
        <p:spPr/>
        <p:txBody>
          <a:bodyPr/>
          <a:lstStyle/>
          <a:p>
            <a:fld id="{F0FAE603-1F90-B241-B3C8-35C47692136C}" type="slidenum">
              <a:rPr lang="en-US" smtClean="0"/>
              <a:t>4</a:t>
            </a:fld>
            <a:endParaRPr lang="en-US" dirty="0"/>
          </a:p>
        </p:txBody>
      </p:sp>
    </p:spTree>
    <p:extLst>
      <p:ext uri="{BB962C8B-B14F-4D97-AF65-F5344CB8AC3E}">
        <p14:creationId xmlns:p14="http://schemas.microsoft.com/office/powerpoint/2010/main" val="254296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Course Objectives</a:t>
            </a:r>
          </a:p>
        </p:txBody>
      </p:sp>
      <p:sp>
        <p:nvSpPr>
          <p:cNvPr id="3" name="Content Placeholder 2"/>
          <p:cNvSpPr>
            <a:spLocks noGrp="1"/>
          </p:cNvSpPr>
          <p:nvPr>
            <p:ph idx="1"/>
          </p:nvPr>
        </p:nvSpPr>
        <p:spPr>
          <a:xfrm>
            <a:off x="761495" y="1562100"/>
            <a:ext cx="8628136" cy="3382293"/>
          </a:xfrm>
          <a:effectLst/>
        </p:spPr>
        <p:txBody>
          <a:bodyPr>
            <a:normAutofit lnSpcReduction="10000"/>
          </a:bodyPr>
          <a:lstStyle/>
          <a:p>
            <a:r>
              <a:rPr lang="en-US" dirty="0"/>
              <a:t> Understand core MIS concepts</a:t>
            </a:r>
          </a:p>
          <a:p>
            <a:r>
              <a:rPr lang="en-US" dirty="0"/>
              <a:t> Learn and practice how to Analyze Organizational Systems &amp; Processes</a:t>
            </a:r>
          </a:p>
          <a:p>
            <a:r>
              <a:rPr lang="en-US" dirty="0"/>
              <a:t> Gain experience in identifying and using multiple types of systems used by organizations ranging from start-ups to global enterprises</a:t>
            </a:r>
          </a:p>
          <a:p>
            <a:r>
              <a:rPr lang="en-US" dirty="0"/>
              <a:t> Learn the basics of cloud computing and Artificial Intelligence</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F0FAE603-1F90-B241-B3C8-35C47692136C}" type="slidenum">
              <a:rPr lang="en-US" smtClean="0"/>
              <a:t>5</a:t>
            </a:fld>
            <a:endParaRPr lang="en-US" dirty="0"/>
          </a:p>
        </p:txBody>
      </p:sp>
    </p:spTree>
    <p:extLst>
      <p:ext uri="{BB962C8B-B14F-4D97-AF65-F5344CB8AC3E}">
        <p14:creationId xmlns:p14="http://schemas.microsoft.com/office/powerpoint/2010/main" val="382670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50270"/>
            <a:ext cx="8229600" cy="952500"/>
          </a:xfrm>
        </p:spPr>
        <p:txBody>
          <a:bodyPr/>
          <a:lstStyle/>
          <a:p>
            <a:r>
              <a:rPr lang="en-US" dirty="0"/>
              <a:t>Graded Components</a:t>
            </a:r>
          </a:p>
        </p:txBody>
      </p:sp>
      <p:graphicFrame>
        <p:nvGraphicFramePr>
          <p:cNvPr id="6" name="Table 5"/>
          <p:cNvGraphicFramePr>
            <a:graphicFrameLocks noGrp="1"/>
          </p:cNvGraphicFramePr>
          <p:nvPr>
            <p:extLst>
              <p:ext uri="{D42A27DB-BD31-4B8C-83A1-F6EECF244321}">
                <p14:modId xmlns:p14="http://schemas.microsoft.com/office/powerpoint/2010/main" val="2001152655"/>
              </p:ext>
            </p:extLst>
          </p:nvPr>
        </p:nvGraphicFramePr>
        <p:xfrm>
          <a:off x="965200" y="952500"/>
          <a:ext cx="8229600" cy="3086107"/>
        </p:xfrm>
        <a:graphic>
          <a:graphicData uri="http://schemas.openxmlformats.org/drawingml/2006/table">
            <a:tbl>
              <a:tblPr firstRow="1" bandRow="1">
                <a:tableStyleId>{5C22544A-7EE6-4342-B048-85BDC9FD1C3A}</a:tableStyleId>
              </a:tblPr>
              <a:tblGrid>
                <a:gridCol w="7042638">
                  <a:extLst>
                    <a:ext uri="{9D8B030D-6E8A-4147-A177-3AD203B41FA5}">
                      <a16:colId xmlns:a16="http://schemas.microsoft.com/office/drawing/2014/main" xmlns="" val="20000"/>
                    </a:ext>
                  </a:extLst>
                </a:gridCol>
                <a:gridCol w="1186962">
                  <a:extLst>
                    <a:ext uri="{9D8B030D-6E8A-4147-A177-3AD203B41FA5}">
                      <a16:colId xmlns:a16="http://schemas.microsoft.com/office/drawing/2014/main" xmlns="" val="20001"/>
                    </a:ext>
                  </a:extLst>
                </a:gridCol>
              </a:tblGrid>
              <a:tr h="401263">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xmlns="" val="10000"/>
                  </a:ext>
                </a:extLst>
              </a:tr>
              <a:tr h="401263">
                <a:tc>
                  <a:txBody>
                    <a:bodyPr/>
                    <a:lstStyle/>
                    <a:p>
                      <a:r>
                        <a:rPr lang="en-US" sz="2000" dirty="0"/>
                        <a:t>In-Class Activities &amp; Worksheets (approximately 24)</a:t>
                      </a:r>
                    </a:p>
                    <a:p>
                      <a:r>
                        <a:rPr lang="en-US" sz="2000" dirty="0"/>
                        <a:t>   </a:t>
                      </a:r>
                      <a:r>
                        <a:rPr lang="en-US" sz="1800" dirty="0"/>
                        <a:t>* must be present in class</a:t>
                      </a:r>
                      <a:r>
                        <a:rPr lang="en-US" sz="1800" baseline="0" dirty="0"/>
                        <a:t> to earn credit – no exceptions!</a:t>
                      </a:r>
                      <a:endParaRPr lang="en-US" sz="2000" dirty="0"/>
                    </a:p>
                  </a:txBody>
                  <a:tcPr/>
                </a:tc>
                <a:tc>
                  <a:txBody>
                    <a:bodyPr/>
                    <a:lstStyle/>
                    <a:p>
                      <a:r>
                        <a:rPr lang="en-US" sz="2000" dirty="0"/>
                        <a:t>15%</a:t>
                      </a:r>
                    </a:p>
                  </a:txBody>
                  <a:tcPr/>
                </a:tc>
                <a:extLst>
                  <a:ext uri="{0D108BD9-81ED-4DB2-BD59-A6C34878D82A}">
                    <a16:rowId xmlns:a16="http://schemas.microsoft.com/office/drawing/2014/main" xmlns="" val="10001"/>
                  </a:ext>
                </a:extLst>
              </a:tr>
              <a:tr h="780015">
                <a:tc>
                  <a:txBody>
                    <a:bodyPr/>
                    <a:lstStyle/>
                    <a:p>
                      <a:r>
                        <a:rPr lang="en-US" sz="2000" dirty="0"/>
                        <a:t>Learn IT! and Max Lab Assignments </a:t>
                      </a:r>
                    </a:p>
                    <a:p>
                      <a:pPr lvl="0"/>
                      <a:r>
                        <a:rPr lang="en-US" sz="2000" kern="1200" dirty="0">
                          <a:solidFill>
                            <a:schemeClr val="dk1"/>
                          </a:solidFill>
                          <a:effectLst/>
                          <a:latin typeface="+mn-lt"/>
                          <a:ea typeface="+mn-ea"/>
                          <a:cs typeface="+mn-cs"/>
                        </a:rPr>
                        <a:t>** no late</a:t>
                      </a:r>
                      <a:r>
                        <a:rPr lang="en-US" sz="2000" kern="1200" baseline="0" dirty="0">
                          <a:solidFill>
                            <a:schemeClr val="dk1"/>
                          </a:solidFill>
                          <a:effectLst/>
                          <a:latin typeface="+mn-lt"/>
                          <a:ea typeface="+mn-ea"/>
                          <a:cs typeface="+mn-cs"/>
                        </a:rPr>
                        <a:t> assignments accepted – no exceptions!</a:t>
                      </a:r>
                      <a:endParaRPr lang="en-US" sz="2000" dirty="0"/>
                    </a:p>
                  </a:txBody>
                  <a:tcPr/>
                </a:tc>
                <a:tc>
                  <a:txBody>
                    <a:bodyPr/>
                    <a:lstStyle/>
                    <a:p>
                      <a:r>
                        <a:rPr lang="en-US" sz="2000" dirty="0"/>
                        <a:t>25%</a:t>
                      </a:r>
                    </a:p>
                  </a:txBody>
                  <a:tcPr/>
                </a:tc>
                <a:extLst>
                  <a:ext uri="{0D108BD9-81ED-4DB2-BD59-A6C34878D82A}">
                    <a16:rowId xmlns:a16="http://schemas.microsoft.com/office/drawing/2014/main" xmlns="" val="10002"/>
                  </a:ext>
                </a:extLst>
              </a:tr>
              <a:tr h="401263">
                <a:tc>
                  <a:txBody>
                    <a:bodyPr/>
                    <a:lstStyle/>
                    <a:p>
                      <a:r>
                        <a:rPr lang="en-US" sz="2000" dirty="0"/>
                        <a:t>Midterm Exam #1 </a:t>
                      </a:r>
                    </a:p>
                  </a:txBody>
                  <a:tcPr/>
                </a:tc>
                <a:tc>
                  <a:txBody>
                    <a:bodyPr/>
                    <a:lstStyle/>
                    <a:p>
                      <a:r>
                        <a:rPr lang="en-US" sz="2000" dirty="0"/>
                        <a:t>20%</a:t>
                      </a:r>
                    </a:p>
                  </a:txBody>
                  <a:tcPr/>
                </a:tc>
                <a:extLst>
                  <a:ext uri="{0D108BD9-81ED-4DB2-BD59-A6C34878D82A}">
                    <a16:rowId xmlns:a16="http://schemas.microsoft.com/office/drawing/2014/main" xmlns="" val="10003"/>
                  </a:ext>
                </a:extLst>
              </a:tr>
              <a:tr h="401263">
                <a:tc>
                  <a:txBody>
                    <a:bodyPr/>
                    <a:lstStyle/>
                    <a:p>
                      <a:r>
                        <a:rPr lang="en-US" sz="2000" dirty="0"/>
                        <a:t>Midterm Exam #2</a:t>
                      </a:r>
                    </a:p>
                  </a:txBody>
                  <a:tcPr/>
                </a:tc>
                <a:tc>
                  <a:txBody>
                    <a:bodyPr/>
                    <a:lstStyle/>
                    <a:p>
                      <a:r>
                        <a:rPr lang="en-US" sz="2000" dirty="0"/>
                        <a:t>20%</a:t>
                      </a:r>
                    </a:p>
                  </a:txBody>
                  <a:tcPr/>
                </a:tc>
                <a:extLst>
                  <a:ext uri="{0D108BD9-81ED-4DB2-BD59-A6C34878D82A}">
                    <a16:rowId xmlns:a16="http://schemas.microsoft.com/office/drawing/2014/main" xmlns="" val="10004"/>
                  </a:ext>
                </a:extLst>
              </a:tr>
              <a:tr h="401263">
                <a:tc>
                  <a:txBody>
                    <a:bodyPr/>
                    <a:lstStyle/>
                    <a:p>
                      <a:r>
                        <a:rPr lang="en-US" sz="2000" dirty="0"/>
                        <a:t>Exam #3 (50</a:t>
                      </a:r>
                      <a:r>
                        <a:rPr lang="en-US" sz="2000" baseline="0" dirty="0"/>
                        <a:t> minutes – held during finals week)</a:t>
                      </a:r>
                      <a:r>
                        <a:rPr lang="en-US" sz="2000" dirty="0"/>
                        <a:t> </a:t>
                      </a:r>
                    </a:p>
                  </a:txBody>
                  <a:tcPr/>
                </a:tc>
                <a:tc>
                  <a:txBody>
                    <a:bodyPr/>
                    <a:lstStyle/>
                    <a:p>
                      <a:r>
                        <a:rPr lang="en-US" sz="2000" dirty="0"/>
                        <a:t>20%</a:t>
                      </a:r>
                    </a:p>
                  </a:txBody>
                  <a:tcPr/>
                </a:tc>
                <a:extLst>
                  <a:ext uri="{0D108BD9-81ED-4DB2-BD59-A6C34878D82A}">
                    <a16:rowId xmlns:a16="http://schemas.microsoft.com/office/drawing/2014/main" xmlns="" val="10005"/>
                  </a:ext>
                </a:extLst>
              </a:tr>
            </a:tbl>
          </a:graphicData>
        </a:graphic>
      </p:graphicFrame>
      <p:sp>
        <p:nvSpPr>
          <p:cNvPr id="3" name="TextBox 2"/>
          <p:cNvSpPr txBox="1"/>
          <p:nvPr/>
        </p:nvSpPr>
        <p:spPr>
          <a:xfrm>
            <a:off x="965200" y="4368105"/>
            <a:ext cx="8229600" cy="1384995"/>
          </a:xfrm>
          <a:prstGeom prst="rect">
            <a:avLst/>
          </a:prstGeom>
          <a:noFill/>
        </p:spPr>
        <p:txBody>
          <a:bodyPr wrap="square" rtlCol="0">
            <a:spAutoFit/>
          </a:bodyPr>
          <a:lstStyle/>
          <a:p>
            <a:r>
              <a:rPr lang="en-US" sz="1200" dirty="0"/>
              <a:t>In-Class activities will not be returned.  If you would like a copy of your completed in-class activities, please take a picture of them before you hand them in.</a:t>
            </a:r>
          </a:p>
          <a:p>
            <a:endParaRPr lang="en-US" sz="1200" dirty="0"/>
          </a:p>
          <a:p>
            <a:r>
              <a:rPr lang="en-US" sz="1200" dirty="0"/>
              <a:t>Completed assignments will not be returned in class but will be retained by your instructor for a period of two weeks after grades have been posted.  After this two week period completed assignments will be disposed of.  If you would like your completed assignments returned, please make arrangements with your instructor to pick-up your completed assignments during office hours.</a:t>
            </a:r>
          </a:p>
        </p:txBody>
      </p:sp>
    </p:spTree>
    <p:extLst>
      <p:ext uri="{BB962C8B-B14F-4D97-AF65-F5344CB8AC3E}">
        <p14:creationId xmlns:p14="http://schemas.microsoft.com/office/powerpoint/2010/main" val="3410196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Required Textbooks!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01" y="1981200"/>
            <a:ext cx="3120473" cy="20955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5400" y="1790700"/>
            <a:ext cx="3048000" cy="2286000"/>
          </a:xfrm>
          <a:prstGeom prst="rect">
            <a:avLst/>
          </a:prstGeom>
        </p:spPr>
      </p:pic>
      <p:sp>
        <p:nvSpPr>
          <p:cNvPr id="7" name="TextBox 6"/>
          <p:cNvSpPr txBox="1"/>
          <p:nvPr/>
        </p:nvSpPr>
        <p:spPr>
          <a:xfrm>
            <a:off x="4653472" y="2705100"/>
            <a:ext cx="919547" cy="707886"/>
          </a:xfrm>
          <a:prstGeom prst="rect">
            <a:avLst/>
          </a:prstGeom>
          <a:noFill/>
        </p:spPr>
        <p:txBody>
          <a:bodyPr wrap="none" rtlCol="0">
            <a:spAutoFit/>
          </a:bodyPr>
          <a:lstStyle/>
          <a:p>
            <a:r>
              <a:rPr lang="en-US" sz="4000" b="1" dirty="0">
                <a:solidFill>
                  <a:srgbClr val="FF0000"/>
                </a:solidFill>
              </a:rPr>
              <a:t>Vs.</a:t>
            </a:r>
          </a:p>
        </p:txBody>
      </p:sp>
      <p:sp>
        <p:nvSpPr>
          <p:cNvPr id="8" name="&quot;No&quot; Symbol 7"/>
          <p:cNvSpPr/>
          <p:nvPr/>
        </p:nvSpPr>
        <p:spPr>
          <a:xfrm>
            <a:off x="1041400" y="1790700"/>
            <a:ext cx="2590800" cy="25146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 name="TextBox 8"/>
          <p:cNvSpPr txBox="1"/>
          <p:nvPr/>
        </p:nvSpPr>
        <p:spPr>
          <a:xfrm>
            <a:off x="2108200" y="4600564"/>
            <a:ext cx="6585136" cy="830997"/>
          </a:xfrm>
          <a:prstGeom prst="rect">
            <a:avLst/>
          </a:prstGeom>
          <a:noFill/>
        </p:spPr>
        <p:txBody>
          <a:bodyPr wrap="none" rtlCol="0">
            <a:spAutoFit/>
          </a:bodyPr>
          <a:lstStyle/>
          <a:p>
            <a:r>
              <a:rPr lang="en-US" sz="2400" dirty="0"/>
              <a:t>An interesting collection of current, engaging </a:t>
            </a:r>
          </a:p>
          <a:p>
            <a:r>
              <a:rPr lang="en-US" sz="2400" dirty="0"/>
              <a:t>readings that are freely available over the Internet</a:t>
            </a:r>
          </a:p>
        </p:txBody>
      </p:sp>
    </p:spTree>
    <p:extLst>
      <p:ext uri="{BB962C8B-B14F-4D97-AF65-F5344CB8AC3E}">
        <p14:creationId xmlns:p14="http://schemas.microsoft.com/office/powerpoint/2010/main" val="183234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500"/>
                            </p:stCondLst>
                            <p:childTnLst>
                              <p:par>
                                <p:cTn id="10" presetID="2" presetClass="entr" presetSubtype="4" fill="hold" grpId="0" nodeType="afterEffect">
                                  <p:stCondLst>
                                    <p:cond delay="5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2" y="113308"/>
            <a:ext cx="8229600" cy="952500"/>
          </a:xfrm>
        </p:spPr>
        <p:txBody>
          <a:bodyPr>
            <a:normAutofit/>
          </a:bodyPr>
          <a:lstStyle/>
          <a:p>
            <a:r>
              <a:rPr lang="en-US" sz="3600" dirty="0"/>
              <a:t>No Required Textbook!</a:t>
            </a:r>
          </a:p>
        </p:txBody>
      </p:sp>
      <p:sp>
        <p:nvSpPr>
          <p:cNvPr id="3" name="Text Placeholder 2"/>
          <p:cNvSpPr>
            <a:spLocks noGrp="1"/>
          </p:cNvSpPr>
          <p:nvPr>
            <p:ph type="body" idx="1"/>
          </p:nvPr>
        </p:nvSpPr>
        <p:spPr>
          <a:xfrm>
            <a:off x="965200" y="936097"/>
            <a:ext cx="4040188" cy="533135"/>
          </a:xfrm>
          <a:effectLst/>
        </p:spPr>
        <p:txBody>
          <a:bodyPr/>
          <a:lstStyle/>
          <a:p>
            <a:r>
              <a:rPr lang="en-US" sz="2400" dirty="0"/>
              <a:t>What you will love!</a:t>
            </a:r>
          </a:p>
        </p:txBody>
      </p:sp>
      <p:sp>
        <p:nvSpPr>
          <p:cNvPr id="4" name="Content Placeholder 3"/>
          <p:cNvSpPr>
            <a:spLocks noGrp="1"/>
          </p:cNvSpPr>
          <p:nvPr>
            <p:ph sz="half" idx="2"/>
          </p:nvPr>
        </p:nvSpPr>
        <p:spPr>
          <a:xfrm>
            <a:off x="965200" y="1660132"/>
            <a:ext cx="4040188" cy="2590800"/>
          </a:xfrm>
          <a:effectLst/>
        </p:spPr>
        <p:txBody>
          <a:bodyPr>
            <a:normAutofit/>
          </a:bodyPr>
          <a:lstStyle/>
          <a:p>
            <a:r>
              <a:rPr lang="en-US" sz="2000" dirty="0"/>
              <a:t>How much does the typical textbook cost?</a:t>
            </a:r>
          </a:p>
          <a:p>
            <a:r>
              <a:rPr lang="en-US" sz="2000" dirty="0"/>
              <a:t>No publisher that constantly changes editions so you can’t sell your old textbook</a:t>
            </a:r>
          </a:p>
          <a:p>
            <a:r>
              <a:rPr lang="en-US" sz="2000" dirty="0"/>
              <a:t>How old is the majority of the material in a traditional textbook?</a:t>
            </a:r>
          </a:p>
        </p:txBody>
      </p:sp>
      <p:sp>
        <p:nvSpPr>
          <p:cNvPr id="5" name="Text Placeholder 4"/>
          <p:cNvSpPr>
            <a:spLocks noGrp="1"/>
          </p:cNvSpPr>
          <p:nvPr>
            <p:ph type="body" sz="quarter" idx="3"/>
          </p:nvPr>
        </p:nvSpPr>
        <p:spPr>
          <a:xfrm>
            <a:off x="5153027" y="936097"/>
            <a:ext cx="4041775" cy="533135"/>
          </a:xfrm>
          <a:effectLst/>
        </p:spPr>
        <p:txBody>
          <a:bodyPr/>
          <a:lstStyle/>
          <a:p>
            <a:r>
              <a:rPr lang="en-US" sz="2400" dirty="0"/>
              <a:t>What you may dislike!</a:t>
            </a:r>
          </a:p>
        </p:txBody>
      </p:sp>
      <p:sp>
        <p:nvSpPr>
          <p:cNvPr id="6" name="Content Placeholder 5"/>
          <p:cNvSpPr>
            <a:spLocks noGrp="1"/>
          </p:cNvSpPr>
          <p:nvPr>
            <p:ph sz="quarter" idx="4"/>
          </p:nvPr>
        </p:nvSpPr>
        <p:spPr>
          <a:xfrm>
            <a:off x="5153027" y="1746320"/>
            <a:ext cx="4041775" cy="3292740"/>
          </a:xfrm>
          <a:effectLst/>
        </p:spPr>
        <p:txBody>
          <a:bodyPr>
            <a:normAutofit/>
          </a:bodyPr>
          <a:lstStyle/>
          <a:p>
            <a:r>
              <a:rPr lang="en-US" sz="2000" dirty="0"/>
              <a:t>Lots of different articles from:</a:t>
            </a:r>
          </a:p>
          <a:p>
            <a:pPr lvl="1">
              <a:buFont typeface="Wingdings" panose="05000000000000000000" pitchFamily="2" charset="2"/>
              <a:buChar char="Ø"/>
            </a:pPr>
            <a:r>
              <a:rPr lang="en-US" sz="1800" dirty="0"/>
              <a:t>Different authors</a:t>
            </a:r>
          </a:p>
          <a:p>
            <a:pPr lvl="1">
              <a:buFont typeface="Wingdings" panose="05000000000000000000" pitchFamily="2" charset="2"/>
              <a:buChar char="Ø"/>
            </a:pPr>
            <a:r>
              <a:rPr lang="en-US" sz="1800" dirty="0"/>
              <a:t>Different audiences</a:t>
            </a:r>
          </a:p>
          <a:p>
            <a:pPr lvl="1">
              <a:buFont typeface="Wingdings" panose="05000000000000000000" pitchFamily="2" charset="2"/>
              <a:buChar char="Ø"/>
            </a:pPr>
            <a:r>
              <a:rPr lang="en-US" sz="1800" dirty="0"/>
              <a:t>Different formats</a:t>
            </a:r>
          </a:p>
          <a:p>
            <a:r>
              <a:rPr lang="en-US" sz="2000" dirty="0"/>
              <a:t>No author, editors &amp; reviewers making the connections for you </a:t>
            </a:r>
          </a:p>
          <a:p>
            <a:pPr lvl="1"/>
            <a:endParaRPr lang="en-US" sz="2000" dirty="0"/>
          </a:p>
        </p:txBody>
      </p:sp>
      <p:sp>
        <p:nvSpPr>
          <p:cNvPr id="7" name="TextBox 6"/>
          <p:cNvSpPr txBox="1"/>
          <p:nvPr/>
        </p:nvSpPr>
        <p:spPr>
          <a:xfrm>
            <a:off x="508000" y="4408028"/>
            <a:ext cx="9495998" cy="707886"/>
          </a:xfrm>
          <a:prstGeom prst="rect">
            <a:avLst/>
          </a:prstGeom>
          <a:noFill/>
        </p:spPr>
        <p:txBody>
          <a:bodyPr wrap="none" rtlCol="0">
            <a:spAutoFit/>
          </a:bodyPr>
          <a:lstStyle/>
          <a:p>
            <a:r>
              <a:rPr lang="en-US" sz="2000" dirty="0"/>
              <a:t>Life as a business professional does not have a textbook that you can turn to for the</a:t>
            </a:r>
          </a:p>
          <a:p>
            <a:r>
              <a:rPr lang="en-US" sz="2000" dirty="0"/>
              <a:t>answers.  This is how you will learn what you need to be successful in the real world.  </a:t>
            </a:r>
          </a:p>
        </p:txBody>
      </p:sp>
    </p:spTree>
    <p:extLst>
      <p:ext uri="{BB962C8B-B14F-4D97-AF65-F5344CB8AC3E}">
        <p14:creationId xmlns:p14="http://schemas.microsoft.com/office/powerpoint/2010/main" val="248224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additive="base">
                                        <p:cTn id="4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 calcmode="lin" valueType="num">
                                      <p:cBhvr additive="base">
                                        <p:cTn id="5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additive="base">
                                        <p:cTn id="6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0" y="0"/>
            <a:ext cx="7620000" cy="762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5" name="Title 4"/>
          <p:cNvSpPr>
            <a:spLocks noGrp="1"/>
          </p:cNvSpPr>
          <p:nvPr>
            <p:ph type="title"/>
          </p:nvPr>
        </p:nvSpPr>
        <p:spPr>
          <a:xfrm>
            <a:off x="1344084" y="-127000"/>
            <a:ext cx="7164917" cy="952500"/>
          </a:xfrm>
        </p:spPr>
        <p:txBody>
          <a:bodyPr>
            <a:normAutofit/>
          </a:bodyPr>
          <a:lstStyle/>
          <a:p>
            <a:pPr algn="l"/>
            <a:r>
              <a:rPr lang="en-US" dirty="0">
                <a:solidFill>
                  <a:schemeClr val="bg1"/>
                </a:solidFill>
              </a:rPr>
              <a:t>Lecture vs. Activities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717" y="-132892"/>
            <a:ext cx="2521254" cy="837618"/>
          </a:xfrm>
          <a:prstGeom prst="rect">
            <a:avLst/>
          </a:prstGeom>
        </p:spPr>
      </p:pic>
      <p:pic>
        <p:nvPicPr>
          <p:cNvPr id="13" name="Picture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2441" y="445197"/>
            <a:ext cx="2039435" cy="289229"/>
          </a:xfrm>
          <a:prstGeom prst="rect">
            <a:avLst/>
          </a:prstGeom>
        </p:spPr>
      </p:pic>
      <p:sp>
        <p:nvSpPr>
          <p:cNvPr id="17" name="TextBox 16"/>
          <p:cNvSpPr txBox="1"/>
          <p:nvPr/>
        </p:nvSpPr>
        <p:spPr>
          <a:xfrm>
            <a:off x="4603494" y="1704999"/>
            <a:ext cx="797591" cy="605230"/>
          </a:xfrm>
          <a:prstGeom prst="rect">
            <a:avLst/>
          </a:prstGeom>
          <a:noFill/>
        </p:spPr>
        <p:txBody>
          <a:bodyPr wrap="none" rtlCol="0">
            <a:spAutoFit/>
          </a:bodyPr>
          <a:lstStyle/>
          <a:p>
            <a:r>
              <a:rPr lang="en-US" sz="3333" b="1" dirty="0">
                <a:solidFill>
                  <a:srgbClr val="FF0000"/>
                </a:solidFill>
              </a:rPr>
              <a:t>Vs.</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8001" y="997599"/>
            <a:ext cx="2968773" cy="1979182"/>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1394" y="958392"/>
            <a:ext cx="3419276" cy="2025804"/>
          </a:xfrm>
          <a:prstGeom prst="rect">
            <a:avLst/>
          </a:prstGeom>
        </p:spPr>
      </p:pic>
      <p:sp>
        <p:nvSpPr>
          <p:cNvPr id="6" name="TextBox 5"/>
          <p:cNvSpPr txBox="1"/>
          <p:nvPr/>
        </p:nvSpPr>
        <p:spPr>
          <a:xfrm>
            <a:off x="1663460" y="3026637"/>
            <a:ext cx="2324948" cy="1015663"/>
          </a:xfrm>
          <a:prstGeom prst="rect">
            <a:avLst/>
          </a:prstGeom>
          <a:noFill/>
        </p:spPr>
        <p:txBody>
          <a:bodyPr wrap="square" rtlCol="0">
            <a:spAutoFit/>
          </a:bodyPr>
          <a:lstStyle/>
          <a:p>
            <a:r>
              <a:rPr lang="en-US" sz="1500" dirty="0"/>
              <a:t>Previous:  3 hours of lecture per week covering the topics the textbook tells us</a:t>
            </a:r>
          </a:p>
        </p:txBody>
      </p:sp>
      <p:sp>
        <p:nvSpPr>
          <p:cNvPr id="7" name="TextBox 6"/>
          <p:cNvSpPr txBox="1"/>
          <p:nvPr/>
        </p:nvSpPr>
        <p:spPr>
          <a:xfrm>
            <a:off x="5842001" y="3104972"/>
            <a:ext cx="2809875" cy="2169825"/>
          </a:xfrm>
          <a:prstGeom prst="rect">
            <a:avLst/>
          </a:prstGeom>
          <a:noFill/>
        </p:spPr>
        <p:txBody>
          <a:bodyPr wrap="square" rtlCol="0">
            <a:spAutoFit/>
          </a:bodyPr>
          <a:lstStyle/>
          <a:p>
            <a:r>
              <a:rPr lang="en-US" sz="1500" dirty="0"/>
              <a:t>Now: 1 hour of class discussion a week focusing on the most important learning objectives</a:t>
            </a:r>
          </a:p>
          <a:p>
            <a:endParaRPr lang="en-US" sz="1500" dirty="0"/>
          </a:p>
          <a:p>
            <a:pPr algn="ctr"/>
            <a:r>
              <a:rPr lang="en-US" sz="1500" b="1" dirty="0"/>
              <a:t>And</a:t>
            </a:r>
          </a:p>
          <a:p>
            <a:endParaRPr lang="en-US" sz="1500" dirty="0"/>
          </a:p>
          <a:p>
            <a:r>
              <a:rPr lang="en-US" sz="1500" dirty="0"/>
              <a:t>2 hours of in-class activities that reinforce those key learning objectives</a:t>
            </a:r>
          </a:p>
        </p:txBody>
      </p:sp>
    </p:spTree>
    <p:extLst>
      <p:ext uri="{BB962C8B-B14F-4D97-AF65-F5344CB8AC3E}">
        <p14:creationId xmlns:p14="http://schemas.microsoft.com/office/powerpoint/2010/main" val="281026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S2101">
  <a:themeElements>
    <a:clrScheme name="Custom 2">
      <a:dk1>
        <a:sysClr val="windowText" lastClr="000000"/>
      </a:dk1>
      <a:lt1>
        <a:srgbClr val="000000"/>
      </a:lt1>
      <a:dk2>
        <a:srgbClr val="212123"/>
      </a:dk2>
      <a:lt2>
        <a:srgbClr val="000000"/>
      </a:lt2>
      <a:accent1>
        <a:srgbClr val="BC451B"/>
      </a:accent1>
      <a:accent2>
        <a:srgbClr val="D3BA68"/>
      </a:accent2>
      <a:accent3>
        <a:srgbClr val="BB8640"/>
      </a:accent3>
      <a:accent4>
        <a:srgbClr val="AD9277"/>
      </a:accent4>
      <a:accent5>
        <a:srgbClr val="A55A43"/>
      </a:accent5>
      <a:accent6>
        <a:srgbClr val="AD9D7B"/>
      </a:accent6>
      <a:hlink>
        <a:srgbClr val="D1521A"/>
      </a:hlink>
      <a:folHlink>
        <a:srgbClr val="8D3314"/>
      </a:folHlink>
    </a:clrScheme>
    <a:fontScheme name="Custom 1">
      <a:majorFont>
        <a:latin typeface="Calisto MT"/>
        <a:ea typeface=""/>
        <a:cs typeface=""/>
      </a:majorFont>
      <a:minorFont>
        <a:latin typeface="Calisto MT"/>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MIS2101" id="{1BCCD6ED-86B8-4D55-AA31-DD7F37044FD4}" vid="{3813B7CC-1053-4280-83F2-1C82D31D21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MIS2101</Template>
  <TotalTime>1290</TotalTime>
  <Words>891</Words>
  <Application>Microsoft Macintosh PowerPoint</Application>
  <PresentationFormat>Custom</PresentationFormat>
  <Paragraphs>151</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Calisto MT</vt:lpstr>
      <vt:lpstr>Helvetica</vt:lpstr>
      <vt:lpstr>Trebuchet MS</vt:lpstr>
      <vt:lpstr>Wingdings</vt:lpstr>
      <vt:lpstr>Wingdings 2</vt:lpstr>
      <vt:lpstr>MIS2101</vt:lpstr>
      <vt:lpstr>Information Systems in Organizations  Introduction  Christine Dzwill </vt:lpstr>
      <vt:lpstr>Introduction to Instructor</vt:lpstr>
      <vt:lpstr>Managing Expectations</vt:lpstr>
      <vt:lpstr>Course Description</vt:lpstr>
      <vt:lpstr>Course Objectives</vt:lpstr>
      <vt:lpstr>Graded Components</vt:lpstr>
      <vt:lpstr>No Required Textbooks!</vt:lpstr>
      <vt:lpstr>No Required Textbook!</vt:lpstr>
      <vt:lpstr>Lecture vs. Activities</vt:lpstr>
      <vt:lpstr>Wikipedia (and other questionable sources)</vt:lpstr>
      <vt:lpstr>Roadmap</vt:lpstr>
      <vt:lpstr>Class Site Review</vt:lpstr>
      <vt:lpstr>Course Support</vt:lpstr>
      <vt:lpstr>PowerPoint Presentation</vt:lpstr>
      <vt:lpstr>Worksheets will not be returned </vt:lpstr>
      <vt:lpstr>PowerPoint Presentation</vt:lpstr>
      <vt:lpstr>On to Unit 1!  Prepare with Readings &amp; Videos before our next Class!</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 and Managing Complexity</dc:title>
  <dc:creator>David</dc:creator>
  <cp:lastModifiedBy>Christine Dzwill</cp:lastModifiedBy>
  <cp:revision>110</cp:revision>
  <dcterms:created xsi:type="dcterms:W3CDTF">2015-03-16T11:37:14Z</dcterms:created>
  <dcterms:modified xsi:type="dcterms:W3CDTF">2018-01-17T03:10:49Z</dcterms:modified>
</cp:coreProperties>
</file>