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tiff" ContentType="image/tiff"/>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23"/>
  </p:notesMasterIdLst>
  <p:sldIdLst>
    <p:sldId id="256" r:id="rId2"/>
    <p:sldId id="320" r:id="rId3"/>
    <p:sldId id="275" r:id="rId4"/>
    <p:sldId id="278" r:id="rId5"/>
    <p:sldId id="316" r:id="rId6"/>
    <p:sldId id="317" r:id="rId7"/>
    <p:sldId id="319" r:id="rId8"/>
    <p:sldId id="321" r:id="rId9"/>
    <p:sldId id="324" r:id="rId10"/>
    <p:sldId id="322" r:id="rId11"/>
    <p:sldId id="323" r:id="rId12"/>
    <p:sldId id="327" r:id="rId13"/>
    <p:sldId id="325" r:id="rId14"/>
    <p:sldId id="310" r:id="rId15"/>
    <p:sldId id="328" r:id="rId16"/>
    <p:sldId id="329" r:id="rId17"/>
    <p:sldId id="336" r:id="rId18"/>
    <p:sldId id="333" r:id="rId19"/>
    <p:sldId id="334" r:id="rId20"/>
    <p:sldId id="335" r:id="rId21"/>
    <p:sldId id="332" r:id="rId22"/>
  </p:sldIdLst>
  <p:sldSz cx="12192000" cy="6858000"/>
  <p:notesSz cx="7023100" cy="9309100"/>
  <p:embeddedFontLst>
    <p:embeddedFont>
      <p:font typeface="Arial Black" panose="020B0A04020102020204" pitchFamily="34" charset="0"/>
      <p:bold r:id="rId24"/>
    </p:embeddedFont>
    <p:embeddedFont>
      <p:font typeface="Arial Narrow" panose="020B0606020202030204" pitchFamily="34" charset="0"/>
      <p:regular r:id="rId25"/>
      <p:bold r:id="rId26"/>
      <p:italic r:id="rId27"/>
      <p:boldItalic r:id="rId28"/>
    </p:embeddedFont>
    <p:embeddedFont>
      <p:font typeface="Calibri" panose="020F0502020204030204" pitchFamily="34" charset="0"/>
      <p:regular r:id="rId29"/>
      <p:bold r:id="rId30"/>
      <p:italic r:id="rId31"/>
      <p:boldItalic r:id="rId32"/>
    </p:embeddedFont>
    <p:embeddedFont>
      <p:font typeface="Georgia" panose="02040502050405020303" pitchFamily="18"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288">
          <p15:clr>
            <a:srgbClr val="A4A3A4"/>
          </p15:clr>
        </p15:guide>
        <p15:guide id="2" pos="7344" userDrawn="1">
          <p15:clr>
            <a:srgbClr val="A4A3A4"/>
          </p15:clr>
        </p15:guide>
        <p15:guide id="3" orient="horz" pos="220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1E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A078C34-9DD4-4FF6-A8B3-301DA20EA9BA}">
  <a:tblStyle styleId="{CA078C34-9DD4-4FF6-A8B3-301DA20EA9B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59" autoAdjust="0"/>
    <p:restoredTop sz="93725" autoAdjust="0"/>
  </p:normalViewPr>
  <p:slideViewPr>
    <p:cSldViewPr snapToGrid="0">
      <p:cViewPr varScale="1">
        <p:scale>
          <a:sx n="67" d="100"/>
          <a:sy n="67" d="100"/>
        </p:scale>
        <p:origin x="792" y="42"/>
      </p:cViewPr>
      <p:guideLst>
        <p:guide pos="288"/>
        <p:guide pos="7344"/>
        <p:guide orient="horz" pos="2208"/>
      </p:guideLst>
    </p:cSldViewPr>
  </p:slideViewPr>
  <p:outlineViewPr>
    <p:cViewPr>
      <p:scale>
        <a:sx n="33" d="100"/>
        <a:sy n="33" d="100"/>
      </p:scale>
      <p:origin x="0" y="-7350"/>
    </p:cViewPr>
  </p:outlineViewPr>
  <p:notesTextViewPr>
    <p:cViewPr>
      <p:scale>
        <a:sx n="95" d="100"/>
        <a:sy n="95" d="100"/>
      </p:scale>
      <p:origin x="0" y="0"/>
    </p:cViewPr>
  </p:notesTextViewPr>
  <p:sorterViewPr>
    <p:cViewPr>
      <p:scale>
        <a:sx n="100" d="100"/>
        <a:sy n="100" d="100"/>
      </p:scale>
      <p:origin x="0" y="-2112"/>
    </p:cViewPr>
  </p:sorterViewPr>
  <p:notesViewPr>
    <p:cSldViewPr snapToGrid="0">
      <p:cViewPr varScale="1">
        <p:scale>
          <a:sx n="115" d="100"/>
          <a:sy n="115" d="100"/>
        </p:scale>
        <p:origin x="5016"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43343" cy="467072"/>
          </a:xfrm>
          <a:prstGeom prst="rect">
            <a:avLst/>
          </a:prstGeom>
          <a:noFill/>
          <a:ln>
            <a:noFill/>
          </a:ln>
        </p:spPr>
        <p:txBody>
          <a:bodyPr spcFirstLastPara="1" wrap="square" lIns="93308" tIns="46641" rIns="93308" bIns="46641"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978132" y="0"/>
            <a:ext cx="3043343" cy="467072"/>
          </a:xfrm>
          <a:prstGeom prst="rect">
            <a:avLst/>
          </a:prstGeom>
          <a:noFill/>
          <a:ln>
            <a:noFill/>
          </a:ln>
        </p:spPr>
        <p:txBody>
          <a:bodyPr spcFirstLastPara="1" wrap="square" lIns="93308" tIns="46641" rIns="93308" bIns="46641"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42030"/>
            <a:ext cx="3043343" cy="467071"/>
          </a:xfrm>
          <a:prstGeom prst="rect">
            <a:avLst/>
          </a:prstGeom>
          <a:noFill/>
          <a:ln>
            <a:noFill/>
          </a:ln>
        </p:spPr>
        <p:txBody>
          <a:bodyPr spcFirstLastPara="1" wrap="square" lIns="93308" tIns="46641" rIns="93308" bIns="46641"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pPr algn="r"/>
            <a:fld id="{00000000-1234-1234-1234-123412341234}" type="slidenum">
              <a:rPr lang="en-US" sz="1200" smtClean="0">
                <a:solidFill>
                  <a:schemeClr val="dk1"/>
                </a:solidFill>
                <a:latin typeface="Calibri"/>
                <a:ea typeface="Calibri"/>
                <a:cs typeface="Calibri"/>
                <a:sym typeface="Calibri"/>
              </a:rPr>
              <a:pPr algn="r"/>
              <a:t>‹#›</a:t>
            </a:fld>
            <a:endParaRPr lang="en-US" sz="1200"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1:notes"/>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p>
            <a:pPr marL="0" indent="0"/>
            <a:endParaRPr dirty="0"/>
          </a:p>
        </p:txBody>
      </p:sp>
      <p:sp>
        <p:nvSpPr>
          <p:cNvPr id="101" name="Google Shape;101;p1:notes"/>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pPr algn="r"/>
            <a:fld id="{00000000-1234-1234-1234-123412341234}" type="slidenum">
              <a:rPr lang="en-US" sz="1200">
                <a:solidFill>
                  <a:schemeClr val="dk1"/>
                </a:solidFill>
                <a:latin typeface="Calibri"/>
                <a:ea typeface="Calibri"/>
                <a:cs typeface="Calibri"/>
                <a:sym typeface="Calibri"/>
              </a:rPr>
              <a:pPr algn="r"/>
              <a:t>1</a:t>
            </a:fld>
            <a:endParaRPr sz="1200" dirty="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aseline="0" dirty="0"/>
              <a:t>There is no computer error, it must be an error in the logic. When you code does not work, it is your fault not the computer’s</a:t>
            </a:r>
            <a:endParaRPr lang="en-US" dirty="0"/>
          </a:p>
          <a:p>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10</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258292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Managing expectations – but people who really understand this will have a great foundation moving forward.  </a:t>
            </a:r>
          </a:p>
          <a:p>
            <a:r>
              <a:rPr lang="en-US" dirty="0"/>
              <a:t>You have start somewhere.</a:t>
            </a:r>
          </a:p>
          <a:p>
            <a:r>
              <a:rPr lang="en-US" dirty="0"/>
              <a:t>If</a:t>
            </a:r>
            <a:r>
              <a:rPr lang="en-US" baseline="0" dirty="0"/>
              <a:t> you have a better understanding of technology, that is what is going to separate you.</a:t>
            </a:r>
          </a:p>
          <a:p>
            <a:r>
              <a:rPr lang="en-US" baseline="0" dirty="0"/>
              <a:t>Programming is the reading, writing of the digital age</a:t>
            </a:r>
          </a:p>
          <a:p>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11</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974561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58" indent="0">
              <a:buNone/>
            </a:pPr>
            <a:r>
              <a:rPr lang="en-US" sz="1200" dirty="0">
                <a:effectLst/>
              </a:rPr>
              <a:t>Install a text editor to create code.</a:t>
            </a:r>
            <a:r>
              <a:rPr lang="en-US" sz="1200" baseline="0" dirty="0">
                <a:effectLst/>
              </a:rPr>
              <a:t> The program will always be on your hard disk. Unless you delete it. Make a specific directory for your programs. </a:t>
            </a:r>
          </a:p>
          <a:p>
            <a:pPr marL="18158" indent="0">
              <a:buNone/>
            </a:pPr>
            <a:r>
              <a:rPr lang="en-US" sz="1200" baseline="0" dirty="0">
                <a:effectLst/>
              </a:rPr>
              <a:t>The alert(‘Hello World’); makes Hello World to appear on the browser </a:t>
            </a:r>
          </a:p>
          <a:p>
            <a:pPr marL="18158" indent="0">
              <a:buNone/>
            </a:pPr>
            <a:r>
              <a:rPr lang="en-US" sz="1200" baseline="0" dirty="0">
                <a:effectLst/>
              </a:rPr>
              <a:t>The file extension should be .html, otherwise you wont be able to see all the hard work</a:t>
            </a:r>
          </a:p>
          <a:p>
            <a:pPr marL="18158" indent="0">
              <a:buNone/>
            </a:pPr>
            <a:endParaRPr lang="en-US" sz="1200" baseline="0" dirty="0">
              <a:effectLst/>
            </a:endParaRPr>
          </a:p>
          <a:p>
            <a:pPr marL="18158" indent="0">
              <a:buNone/>
            </a:pPr>
            <a:r>
              <a:rPr lang="en-US" sz="1200" baseline="0" dirty="0">
                <a:effectLst/>
              </a:rPr>
              <a:t>After coming from the next slide:</a:t>
            </a:r>
          </a:p>
          <a:p>
            <a:pPr marL="18158" indent="0">
              <a:buNone/>
            </a:pPr>
            <a:r>
              <a:rPr lang="en-US" sz="1200" baseline="0" dirty="0">
                <a:effectLst/>
              </a:rPr>
              <a:t>Ask the students to just type it character by character.</a:t>
            </a:r>
          </a:p>
          <a:p>
            <a:pPr marL="18158" indent="0">
              <a:buNone/>
            </a:pPr>
            <a:r>
              <a:rPr lang="en-US" sz="1200" baseline="0" dirty="0">
                <a:effectLst/>
              </a:rPr>
              <a:t>People with windows use notepad++, people with mac use BBedit</a:t>
            </a:r>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12</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935189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0800" indent="0">
              <a:buNone/>
            </a:pPr>
            <a:r>
              <a:rPr lang="en-US" dirty="0"/>
              <a:t>The output shown by the code</a:t>
            </a:r>
          </a:p>
          <a:p>
            <a:pPr marL="50800" indent="0">
              <a:buNone/>
            </a:pPr>
            <a:endParaRPr lang="en-US" dirty="0"/>
          </a:p>
          <a:p>
            <a:pPr marL="50800" indent="0">
              <a:buNone/>
            </a:pPr>
            <a:r>
              <a:rPr lang="en-US" dirty="0"/>
              <a:t>After coming from the slide 10.1.1</a:t>
            </a:r>
          </a:p>
          <a:p>
            <a:pPr marL="50800" indent="0">
              <a:buNone/>
            </a:pPr>
            <a:r>
              <a:rPr lang="en-US" dirty="0"/>
              <a:t>Make sure that the code works.</a:t>
            </a:r>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13</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126913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more complicated version of the hello world program, we’ll come back to it</a:t>
            </a:r>
          </a:p>
          <a:p>
            <a:r>
              <a:rPr lang="en-US" dirty="0"/>
              <a:t>Look</a:t>
            </a:r>
            <a:r>
              <a:rPr lang="en-US" baseline="0" dirty="0"/>
              <a:t> how the tags do not change, only the code inside changes.</a:t>
            </a:r>
          </a:p>
          <a:p>
            <a:endParaRPr lang="en-US" baseline="0" dirty="0"/>
          </a:p>
          <a:p>
            <a:r>
              <a:rPr lang="en-US" baseline="0" dirty="0"/>
              <a:t>After coming from 10.1.1:</a:t>
            </a:r>
          </a:p>
          <a:p>
            <a:r>
              <a:rPr lang="en-US" baseline="0" dirty="0"/>
              <a:t>More complex program</a:t>
            </a:r>
          </a:p>
          <a:p>
            <a:r>
              <a:rPr lang="en-US" baseline="0" dirty="0"/>
              <a:t>Part where prompt is, prompt generates input. It gets in data from user.</a:t>
            </a:r>
          </a:p>
          <a:p>
            <a:r>
              <a:rPr lang="en-US" baseline="0" dirty="0"/>
              <a:t>When user enters name and hits enter, the name will be taken by prompt and stored in  variable called ”name” using equals to operator “=“. </a:t>
            </a:r>
          </a:p>
          <a:p>
            <a:r>
              <a:rPr lang="en-US" baseline="0" dirty="0"/>
              <a:t>A variable is a container, it holds something.</a:t>
            </a:r>
          </a:p>
          <a:p>
            <a:r>
              <a:rPr lang="en-US" baseline="0" dirty="0"/>
              <a:t>In this example, the variable is called name.</a:t>
            </a:r>
          </a:p>
          <a:p>
            <a:r>
              <a:rPr lang="en-US" baseline="0" dirty="0"/>
              <a:t>When user hits enter by tying their name for example Sam,</a:t>
            </a:r>
          </a:p>
          <a:p>
            <a:r>
              <a:rPr lang="en-US" baseline="0" dirty="0"/>
              <a:t>The value for variable called name will be Sam.</a:t>
            </a:r>
          </a:p>
          <a:p>
            <a:r>
              <a:rPr lang="en-US" baseline="0" dirty="0"/>
              <a:t>Anytime ”name” is referenced, Sam will be shown there.</a:t>
            </a:r>
          </a:p>
          <a:p>
            <a:endParaRPr lang="en-US" baseline="0" dirty="0"/>
          </a:p>
          <a:p>
            <a:r>
              <a:rPr lang="en-US" baseline="0" dirty="0"/>
              <a:t>Here the if statement is called a conditional logic. It will check if the name has anything in it. </a:t>
            </a:r>
          </a:p>
          <a:p>
            <a:r>
              <a:rPr lang="en-US" baseline="0" dirty="0"/>
              <a:t>If there is a name, then it will display the value stored inside the variable called name to the user. </a:t>
            </a:r>
          </a:p>
          <a:p>
            <a:r>
              <a:rPr lang="en-US" baseline="0" dirty="0"/>
              <a:t>Else is used to form an alternative action, If the “if” conditional is false. Here in the else section we assume there is no name entered by the user and we just display hello stranger.</a:t>
            </a:r>
          </a:p>
        </p:txBody>
      </p:sp>
      <p:sp>
        <p:nvSpPr>
          <p:cNvPr id="4" name="Slide Number Placeholder 3"/>
          <p:cNvSpPr>
            <a:spLocks noGrp="1"/>
          </p:cNvSpPr>
          <p:nvPr>
            <p:ph type="sldNum" idx="10"/>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14</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255864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to slide 10.1.1</a:t>
            </a:r>
          </a:p>
        </p:txBody>
      </p:sp>
      <p:sp>
        <p:nvSpPr>
          <p:cNvPr id="4" name="Slide Number Placeholder 3"/>
          <p:cNvSpPr>
            <a:spLocks noGrp="1"/>
          </p:cNvSpPr>
          <p:nvPr>
            <p:ph type="sldNum" idx="10"/>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15</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258555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16</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09031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2</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87944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a:t>
            </a:r>
            <a:r>
              <a:rPr lang="en-US" baseline="0" dirty="0"/>
              <a:t> does programming work? Take a look at Tuportal, look at the source code using chrome. So much is going on in the background. </a:t>
            </a:r>
          </a:p>
          <a:p>
            <a:r>
              <a:rPr lang="en-US" baseline="0" dirty="0"/>
              <a:t>We are going to Demystify that for you</a:t>
            </a:r>
          </a:p>
          <a:p>
            <a:r>
              <a:rPr lang="en-US" baseline="0" dirty="0"/>
              <a:t>We are going to learn what is the magic behind this.</a:t>
            </a:r>
          </a:p>
          <a:p>
            <a:r>
              <a:rPr lang="en-US" dirty="0"/>
              <a:t>Programming requires you to apply your logic.</a:t>
            </a:r>
          </a:p>
          <a:p>
            <a:r>
              <a:rPr lang="en-US" dirty="0"/>
              <a:t>Some of the best programmers are the ones who are very creative with their code.</a:t>
            </a:r>
          </a:p>
          <a:p>
            <a:r>
              <a:rPr lang="en-US" dirty="0"/>
              <a:t>It is not easy, you all will be very frustrated by this, but once you get it </a:t>
            </a:r>
          </a:p>
        </p:txBody>
      </p:sp>
      <p:sp>
        <p:nvSpPr>
          <p:cNvPr id="4" name="Slide Number Placeholder 3"/>
          <p:cNvSpPr>
            <a:spLocks noGrp="1"/>
          </p:cNvSpPr>
          <p:nvPr>
            <p:ph type="sldNum" idx="10"/>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3</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69472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Think about machines.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What do machines do?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How many different things do machines do – one thing – can do this but can’t do that – compare and contrast.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What does a motorcycle do? - Gets you from point A to B</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What does a washing machine do? – Washes clothes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4</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99942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Computer is a special type of machine – can do lots of very different things – these are all computer programs that make up a machine</a:t>
            </a:r>
          </a:p>
          <a:p>
            <a:r>
              <a:rPr lang="en-US" dirty="0"/>
              <a:t>Toaster – single purpose</a:t>
            </a:r>
          </a:p>
          <a:p>
            <a:r>
              <a:rPr lang="en-US" dirty="0"/>
              <a:t>Computer – multipurpose</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aseline="0" dirty="0"/>
              <a:t>You can do process automation for companies, write code to streamline the operation process for a company.</a:t>
            </a:r>
            <a:endParaRPr lang="en-US" dirty="0"/>
          </a:p>
          <a:p>
            <a:r>
              <a:rPr lang="en-US" dirty="0"/>
              <a:t>Computers do so many things, play video games,</a:t>
            </a:r>
            <a:r>
              <a:rPr lang="en-US" baseline="0" dirty="0"/>
              <a:t> do automation.</a:t>
            </a:r>
          </a:p>
          <a:p>
            <a:r>
              <a:rPr lang="en-US" baseline="0" dirty="0"/>
              <a:t>A gazillion things can be done if you want to.</a:t>
            </a:r>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5</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88799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Interchangeable, it is the code that sit on the computer and perform the processes.</a:t>
            </a:r>
          </a:p>
          <a:p>
            <a:r>
              <a:rPr lang="en-US" dirty="0"/>
              <a:t>We are going to get a taste of it in the coming classes</a:t>
            </a:r>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6</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98673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Want to be a playa? </a:t>
            </a:r>
          </a:p>
          <a:p>
            <a:r>
              <a:rPr lang="en-US" dirty="0"/>
              <a:t>How many here are geeks?</a:t>
            </a:r>
          </a:p>
          <a:p>
            <a:r>
              <a:rPr lang="en-US" dirty="0"/>
              <a:t>People use to think of geeks as losers, but they are the ones</a:t>
            </a:r>
            <a:r>
              <a:rPr lang="en-US" baseline="0" dirty="0"/>
              <a:t> who are smart and put</a:t>
            </a:r>
          </a:p>
          <a:p>
            <a:r>
              <a:rPr lang="en-US" baseline="0" dirty="0"/>
              <a:t>in effort. </a:t>
            </a:r>
          </a:p>
          <a:p>
            <a:r>
              <a:rPr lang="en-US" baseline="0" dirty="0"/>
              <a:t>Technology makes the companies different from each other in this modern day.</a:t>
            </a:r>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7</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41899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program is a detailed list of instructions that the computer will follow to perform some task. </a:t>
            </a:r>
          </a:p>
          <a:p>
            <a:r>
              <a:rPr lang="en-US" dirty="0"/>
              <a:t>It</a:t>
            </a:r>
            <a:r>
              <a:rPr lang="en-US" baseline="0" dirty="0"/>
              <a:t> is an extremely logical and creative process. </a:t>
            </a:r>
          </a:p>
          <a:p>
            <a:r>
              <a:rPr lang="en-US" dirty="0"/>
              <a:t>It sounds easy, will be frustrating for you at first but once you get you know you’ll get it.</a:t>
            </a:r>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8</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00377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0800" indent="0">
              <a:buNone/>
            </a:pPr>
            <a:r>
              <a:rPr lang="en-US" dirty="0"/>
              <a:t>Practice will make you perfect. </a:t>
            </a:r>
          </a:p>
          <a:p>
            <a:pPr marL="50800" indent="0">
              <a:buNone/>
            </a:pPr>
            <a:r>
              <a:rPr lang="en-US" dirty="0"/>
              <a:t>You cant learn it from a book, you need to practice it.</a:t>
            </a:r>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9</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617995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222222"/>
        </a:solidFill>
        <a:effectLst/>
      </p:bgPr>
    </p:bg>
    <p:spTree>
      <p:nvGrpSpPr>
        <p:cNvPr id="1" name="Shape 15"/>
        <p:cNvGrpSpPr/>
        <p:nvPr/>
      </p:nvGrpSpPr>
      <p:grpSpPr>
        <a:xfrm>
          <a:off x="0" y="0"/>
          <a:ext cx="0" cy="0"/>
          <a:chOff x="0" y="0"/>
          <a:chExt cx="0" cy="0"/>
        </a:xfrm>
      </p:grpSpPr>
      <p:sp>
        <p:nvSpPr>
          <p:cNvPr id="16" name="Google Shape;16;p2"/>
          <p:cNvSpPr txBox="1">
            <a:spLocks noGrp="1"/>
          </p:cNvSpPr>
          <p:nvPr>
            <p:ph type="subTitle" idx="1"/>
          </p:nvPr>
        </p:nvSpPr>
        <p:spPr>
          <a:xfrm>
            <a:off x="605791" y="4367848"/>
            <a:ext cx="10980300" cy="827400"/>
          </a:xfrm>
          <a:prstGeom prst="rect">
            <a:avLst/>
          </a:prstGeom>
          <a:noFill/>
          <a:ln>
            <a:noFill/>
          </a:ln>
        </p:spPr>
        <p:txBody>
          <a:bodyPr spcFirstLastPara="1" wrap="square" lIns="91425" tIns="45700" rIns="91425" bIns="45700" anchor="t" anchorCtr="0"/>
          <a:lstStyle>
            <a:lvl1pPr marR="0" lvl="0" algn="ctr" rtl="0">
              <a:lnSpc>
                <a:spcPct val="90000"/>
              </a:lnSpc>
              <a:spcBef>
                <a:spcPts val="1000"/>
              </a:spcBef>
              <a:spcAft>
                <a:spcPts val="0"/>
              </a:spcAft>
              <a:buClr>
                <a:srgbClr val="A41E35"/>
              </a:buClr>
              <a:buSzPts val="2500"/>
              <a:buFont typeface="Arial"/>
              <a:buNone/>
              <a:defRPr sz="2500" b="0" i="0" u="none" strike="noStrike" cap="none">
                <a:solidFill>
                  <a:schemeClr val="lt2"/>
                </a:solidFill>
                <a:latin typeface="Georgia"/>
                <a:ea typeface="Georgia"/>
                <a:cs typeface="Georgia"/>
                <a:sym typeface="Georgia"/>
              </a:defRPr>
            </a:lvl1pPr>
            <a:lvl2pPr marR="0" lvl="1" algn="ctr" rtl="0">
              <a:lnSpc>
                <a:spcPct val="90000"/>
              </a:lnSpc>
              <a:spcBef>
                <a:spcPts val="500"/>
              </a:spcBef>
              <a:spcAft>
                <a:spcPts val="0"/>
              </a:spcAft>
              <a:buClr>
                <a:srgbClr val="A41E35"/>
              </a:buClr>
              <a:buSzPts val="2000"/>
              <a:buFont typeface="Arial"/>
              <a:buNone/>
              <a:defRPr sz="2000" b="1" i="0" u="none" strike="noStrike" cap="none">
                <a:solidFill>
                  <a:schemeClr val="dk1"/>
                </a:solidFill>
                <a:latin typeface="Arial Narrow"/>
                <a:ea typeface="Arial Narrow"/>
                <a:cs typeface="Arial Narrow"/>
                <a:sym typeface="Arial Narrow"/>
              </a:defRPr>
            </a:lvl2pPr>
            <a:lvl3pPr marR="0" lvl="2" algn="ctr" rtl="0">
              <a:lnSpc>
                <a:spcPct val="90000"/>
              </a:lnSpc>
              <a:spcBef>
                <a:spcPts val="500"/>
              </a:spcBef>
              <a:spcAft>
                <a:spcPts val="0"/>
              </a:spcAft>
              <a:buClr>
                <a:srgbClr val="A41E35"/>
              </a:buClr>
              <a:buSzPts val="1800"/>
              <a:buFont typeface="Arial"/>
              <a:buNone/>
              <a:defRPr sz="1800" b="1" i="0" u="none" strike="noStrike" cap="none">
                <a:solidFill>
                  <a:schemeClr val="dk1"/>
                </a:solidFill>
                <a:latin typeface="Arial Narrow"/>
                <a:ea typeface="Arial Narrow"/>
                <a:cs typeface="Arial Narrow"/>
                <a:sym typeface="Arial Narrow"/>
              </a:defRPr>
            </a:lvl3pPr>
            <a:lvl4pPr marR="0" lvl="3" algn="ctr" rtl="0">
              <a:lnSpc>
                <a:spcPct val="90000"/>
              </a:lnSpc>
              <a:spcBef>
                <a:spcPts val="500"/>
              </a:spcBef>
              <a:spcAft>
                <a:spcPts val="0"/>
              </a:spcAft>
              <a:buClr>
                <a:srgbClr val="A41E35"/>
              </a:buClr>
              <a:buSzPts val="1600"/>
              <a:buFont typeface="Arial"/>
              <a:buNone/>
              <a:defRPr sz="1600" b="1" i="0" u="none" strike="noStrike" cap="none">
                <a:solidFill>
                  <a:schemeClr val="dk1"/>
                </a:solidFill>
                <a:latin typeface="Arial Narrow"/>
                <a:ea typeface="Arial Narrow"/>
                <a:cs typeface="Arial Narrow"/>
                <a:sym typeface="Arial Narrow"/>
              </a:defRPr>
            </a:lvl4pPr>
            <a:lvl5pPr marR="0" lvl="4" algn="ctr" rtl="0">
              <a:lnSpc>
                <a:spcPct val="90000"/>
              </a:lnSpc>
              <a:spcBef>
                <a:spcPts val="500"/>
              </a:spcBef>
              <a:spcAft>
                <a:spcPts val="0"/>
              </a:spcAft>
              <a:buClr>
                <a:srgbClr val="A41E35"/>
              </a:buClr>
              <a:buSzPts val="1600"/>
              <a:buFont typeface="Arial"/>
              <a:buNone/>
              <a:defRPr sz="1600" b="1" i="0" u="none" strike="noStrike" cap="none">
                <a:solidFill>
                  <a:schemeClr val="dk1"/>
                </a:solidFill>
                <a:latin typeface="Arial Narrow"/>
                <a:ea typeface="Arial Narrow"/>
                <a:cs typeface="Arial Narrow"/>
                <a:sym typeface="Arial Narrow"/>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17" name="Google Shape;17;p2"/>
          <p:cNvSpPr txBox="1">
            <a:spLocks noGrp="1"/>
          </p:cNvSpPr>
          <p:nvPr>
            <p:ph type="ctrTitle"/>
          </p:nvPr>
        </p:nvSpPr>
        <p:spPr>
          <a:xfrm>
            <a:off x="605791" y="2343151"/>
            <a:ext cx="10980300" cy="1578300"/>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chemeClr val="lt1"/>
              </a:buClr>
              <a:buSzPts val="6000"/>
              <a:buFont typeface="Arial Narrow"/>
              <a:buNone/>
              <a:defRPr sz="6000" b="1" i="0" u="none" strike="noStrike" cap="none">
                <a:solidFill>
                  <a:schemeClr val="lt1"/>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 name="Google Shape;18;p2"/>
          <p:cNvSpPr txBox="1">
            <a:spLocks noGrp="1"/>
          </p:cNvSpPr>
          <p:nvPr>
            <p:ph type="dt" idx="10"/>
          </p:nvPr>
        </p:nvSpPr>
        <p:spPr>
          <a:xfrm>
            <a:off x="838200" y="6146674"/>
            <a:ext cx="2743200" cy="574801"/>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1" i="0" u="none" strike="noStrike" cap="none">
                <a:solidFill>
                  <a:srgbClr val="888888"/>
                </a:solidFill>
                <a:latin typeface="Arial Narrow"/>
                <a:ea typeface="Arial Narrow"/>
                <a:cs typeface="Arial Narrow"/>
                <a:sym typeface="Arial Narrow"/>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19" name="Google Shape;19;p2"/>
          <p:cNvSpPr txBox="1">
            <a:spLocks noGrp="1"/>
          </p:cNvSpPr>
          <p:nvPr>
            <p:ph type="ftr" idx="11"/>
          </p:nvPr>
        </p:nvSpPr>
        <p:spPr>
          <a:xfrm>
            <a:off x="4038600" y="6146674"/>
            <a:ext cx="4114800" cy="574801"/>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1" i="0" u="none" strike="noStrike" cap="none">
                <a:solidFill>
                  <a:srgbClr val="888888"/>
                </a:solidFill>
                <a:latin typeface="Arial Narrow"/>
                <a:ea typeface="Arial Narrow"/>
                <a:cs typeface="Arial Narrow"/>
                <a:sym typeface="Arial Narrow"/>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pic>
        <p:nvPicPr>
          <p:cNvPr id="20" name="Google Shape;20;p2"/>
          <p:cNvPicPr preferRelativeResize="0"/>
          <p:nvPr/>
        </p:nvPicPr>
        <p:blipFill rotWithShape="1">
          <a:blip r:embed="rId2">
            <a:alphaModFix/>
          </a:blip>
          <a:srcRect/>
          <a:stretch/>
        </p:blipFill>
        <p:spPr>
          <a:xfrm>
            <a:off x="4735808" y="972829"/>
            <a:ext cx="2720385" cy="609366"/>
          </a:xfrm>
          <a:prstGeom prst="rect">
            <a:avLst/>
          </a:prstGeom>
          <a:noFill/>
          <a:ln>
            <a:noFill/>
          </a:ln>
        </p:spPr>
      </p:pic>
      <p:sp>
        <p:nvSpPr>
          <p:cNvPr id="21" name="Google Shape;21;p2"/>
          <p:cNvSpPr txBox="1">
            <a:spLocks noGrp="1"/>
          </p:cNvSpPr>
          <p:nvPr>
            <p:ph type="sldNum" idx="12"/>
          </p:nvPr>
        </p:nvSpPr>
        <p:spPr>
          <a:xfrm>
            <a:off x="9075419" y="6146674"/>
            <a:ext cx="2743200" cy="574802"/>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i="0" u="none" strike="noStrike" cap="none">
                <a:solidFill>
                  <a:srgbClr val="BFBFBF"/>
                </a:solidFill>
                <a:latin typeface="Arial Narrow"/>
                <a:ea typeface="Arial Narrow"/>
                <a:cs typeface="Arial Narrow"/>
                <a:sym typeface="Arial Narrow"/>
              </a:defRPr>
            </a:lvl1pPr>
            <a:lvl2pPr marL="0" marR="0" lvl="1" indent="0" algn="r" rtl="0">
              <a:spcBef>
                <a:spcPts val="0"/>
              </a:spcBef>
              <a:buNone/>
              <a:defRPr sz="1200" b="1" i="0" u="none" strike="noStrike" cap="none">
                <a:solidFill>
                  <a:srgbClr val="BFBFBF"/>
                </a:solidFill>
                <a:latin typeface="Arial Narrow"/>
                <a:ea typeface="Arial Narrow"/>
                <a:cs typeface="Arial Narrow"/>
                <a:sym typeface="Arial Narrow"/>
              </a:defRPr>
            </a:lvl2pPr>
            <a:lvl3pPr marL="0" marR="0" lvl="2" indent="0" algn="r" rtl="0">
              <a:spcBef>
                <a:spcPts val="0"/>
              </a:spcBef>
              <a:buNone/>
              <a:defRPr sz="1200" b="1" i="0" u="none" strike="noStrike" cap="none">
                <a:solidFill>
                  <a:srgbClr val="BFBFBF"/>
                </a:solidFill>
                <a:latin typeface="Arial Narrow"/>
                <a:ea typeface="Arial Narrow"/>
                <a:cs typeface="Arial Narrow"/>
                <a:sym typeface="Arial Narrow"/>
              </a:defRPr>
            </a:lvl3pPr>
            <a:lvl4pPr marL="0" marR="0" lvl="3" indent="0" algn="r" rtl="0">
              <a:spcBef>
                <a:spcPts val="0"/>
              </a:spcBef>
              <a:buNone/>
              <a:defRPr sz="1200" b="1" i="0" u="none" strike="noStrike" cap="none">
                <a:solidFill>
                  <a:srgbClr val="BFBFBF"/>
                </a:solidFill>
                <a:latin typeface="Arial Narrow"/>
                <a:ea typeface="Arial Narrow"/>
                <a:cs typeface="Arial Narrow"/>
                <a:sym typeface="Arial Narrow"/>
              </a:defRPr>
            </a:lvl4pPr>
            <a:lvl5pPr marL="0" marR="0" lvl="4" indent="0" algn="r" rtl="0">
              <a:spcBef>
                <a:spcPts val="0"/>
              </a:spcBef>
              <a:buNone/>
              <a:defRPr sz="1200" b="1" i="0" u="none" strike="noStrike" cap="none">
                <a:solidFill>
                  <a:srgbClr val="BFBFBF"/>
                </a:solidFill>
                <a:latin typeface="Arial Narrow"/>
                <a:ea typeface="Arial Narrow"/>
                <a:cs typeface="Arial Narrow"/>
                <a:sym typeface="Arial Narrow"/>
              </a:defRPr>
            </a:lvl5pPr>
            <a:lvl6pPr marL="0" marR="0" lvl="5" indent="0" algn="r" rtl="0">
              <a:spcBef>
                <a:spcPts val="0"/>
              </a:spcBef>
              <a:buNone/>
              <a:defRPr sz="1200" b="1" i="0" u="none" strike="noStrike" cap="none">
                <a:solidFill>
                  <a:srgbClr val="BFBFBF"/>
                </a:solidFill>
                <a:latin typeface="Arial Narrow"/>
                <a:ea typeface="Arial Narrow"/>
                <a:cs typeface="Arial Narrow"/>
                <a:sym typeface="Arial Narrow"/>
              </a:defRPr>
            </a:lvl6pPr>
            <a:lvl7pPr marL="0" marR="0" lvl="6" indent="0" algn="r" rtl="0">
              <a:spcBef>
                <a:spcPts val="0"/>
              </a:spcBef>
              <a:buNone/>
              <a:defRPr sz="1200" b="1" i="0" u="none" strike="noStrike" cap="none">
                <a:solidFill>
                  <a:srgbClr val="BFBFBF"/>
                </a:solidFill>
                <a:latin typeface="Arial Narrow"/>
                <a:ea typeface="Arial Narrow"/>
                <a:cs typeface="Arial Narrow"/>
                <a:sym typeface="Arial Narrow"/>
              </a:defRPr>
            </a:lvl7pPr>
            <a:lvl8pPr marL="0" marR="0" lvl="7" indent="0" algn="r" rtl="0">
              <a:spcBef>
                <a:spcPts val="0"/>
              </a:spcBef>
              <a:buNone/>
              <a:defRPr sz="1200" b="1" i="0" u="none" strike="noStrike" cap="none">
                <a:solidFill>
                  <a:srgbClr val="BFBFBF"/>
                </a:solidFill>
                <a:latin typeface="Arial Narrow"/>
                <a:ea typeface="Arial Narrow"/>
                <a:cs typeface="Arial Narrow"/>
                <a:sym typeface="Arial Narrow"/>
              </a:defRPr>
            </a:lvl8pPr>
            <a:lvl9pPr marL="0" marR="0" lvl="8" indent="0" algn="r" rtl="0">
              <a:spcBef>
                <a:spcPts val="0"/>
              </a:spcBef>
              <a:buNone/>
              <a:defRPr sz="1200" b="1" i="0" u="none" strike="noStrike" cap="none">
                <a:solidFill>
                  <a:srgbClr val="BFBFBF"/>
                </a:solidFill>
                <a:latin typeface="Arial Narrow"/>
                <a:ea typeface="Arial Narrow"/>
                <a:cs typeface="Arial Narrow"/>
                <a:sym typeface="Arial Narrow"/>
              </a:defRPr>
            </a:lvl9pPr>
          </a:lstStyle>
          <a:p>
            <a:pPr marL="0" lvl="0" indent="0">
              <a:spcBef>
                <a:spcPts val="0"/>
              </a:spcBef>
              <a:spcAft>
                <a:spcPts val="0"/>
              </a:spcAft>
              <a:buNone/>
            </a:pPr>
            <a:fld id="{00000000-1234-1234-1234-123412341234}" type="slidenum">
              <a:rPr lang="en-US"/>
              <a:t>‹#›</a:t>
            </a:fld>
            <a:endParaRPr dirty="0"/>
          </a:p>
        </p:txBody>
      </p:sp>
      <p:cxnSp>
        <p:nvCxnSpPr>
          <p:cNvPr id="22" name="Google Shape;22;p2"/>
          <p:cNvCxnSpPr/>
          <p:nvPr/>
        </p:nvCxnSpPr>
        <p:spPr>
          <a:xfrm>
            <a:off x="5433000" y="4081463"/>
            <a:ext cx="1326000" cy="0"/>
          </a:xfrm>
          <a:prstGeom prst="straightConnector1">
            <a:avLst/>
          </a:prstGeom>
          <a:noFill/>
          <a:ln w="63500" cap="flat" cmpd="sng">
            <a:solidFill>
              <a:schemeClr val="lt1"/>
            </a:solidFill>
            <a:prstDash val="solid"/>
            <a:miter lim="800000"/>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rgbClr val="A41E35"/>
        </a:solidFill>
        <a:effectLst/>
      </p:bgPr>
    </p:bg>
    <p:spTree>
      <p:nvGrpSpPr>
        <p:cNvPr id="1" name="Shape 23"/>
        <p:cNvGrpSpPr/>
        <p:nvPr/>
      </p:nvGrpSpPr>
      <p:grpSpPr>
        <a:xfrm>
          <a:off x="0" y="0"/>
          <a:ext cx="0" cy="0"/>
          <a:chOff x="0" y="0"/>
          <a:chExt cx="0" cy="0"/>
        </a:xfrm>
      </p:grpSpPr>
      <p:sp>
        <p:nvSpPr>
          <p:cNvPr id="24" name="Google Shape;24;p3"/>
          <p:cNvSpPr txBox="1">
            <a:spLocks noGrp="1"/>
          </p:cNvSpPr>
          <p:nvPr>
            <p:ph type="sldNum" idx="12"/>
          </p:nvPr>
        </p:nvSpPr>
        <p:spPr>
          <a:xfrm>
            <a:off x="9075419" y="6146674"/>
            <a:ext cx="2743200" cy="574802"/>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i="0" u="none" strike="noStrike" cap="none">
                <a:solidFill>
                  <a:schemeClr val="lt1"/>
                </a:solidFill>
                <a:latin typeface="Arial Narrow"/>
                <a:ea typeface="Arial Narrow"/>
                <a:cs typeface="Arial Narrow"/>
                <a:sym typeface="Arial Narrow"/>
              </a:defRPr>
            </a:lvl1pPr>
            <a:lvl2pPr marL="0" marR="0" lvl="1" indent="0" algn="r" rtl="0">
              <a:spcBef>
                <a:spcPts val="0"/>
              </a:spcBef>
              <a:buNone/>
              <a:defRPr sz="1200" b="1" i="0" u="none" strike="noStrike" cap="none">
                <a:solidFill>
                  <a:schemeClr val="lt1"/>
                </a:solidFill>
                <a:latin typeface="Arial Narrow"/>
                <a:ea typeface="Arial Narrow"/>
                <a:cs typeface="Arial Narrow"/>
                <a:sym typeface="Arial Narrow"/>
              </a:defRPr>
            </a:lvl2pPr>
            <a:lvl3pPr marL="0" marR="0" lvl="2" indent="0" algn="r" rtl="0">
              <a:spcBef>
                <a:spcPts val="0"/>
              </a:spcBef>
              <a:buNone/>
              <a:defRPr sz="1200" b="1" i="0" u="none" strike="noStrike" cap="none">
                <a:solidFill>
                  <a:schemeClr val="lt1"/>
                </a:solidFill>
                <a:latin typeface="Arial Narrow"/>
                <a:ea typeface="Arial Narrow"/>
                <a:cs typeface="Arial Narrow"/>
                <a:sym typeface="Arial Narrow"/>
              </a:defRPr>
            </a:lvl3pPr>
            <a:lvl4pPr marL="0" marR="0" lvl="3" indent="0" algn="r" rtl="0">
              <a:spcBef>
                <a:spcPts val="0"/>
              </a:spcBef>
              <a:buNone/>
              <a:defRPr sz="1200" b="1" i="0" u="none" strike="noStrike" cap="none">
                <a:solidFill>
                  <a:schemeClr val="lt1"/>
                </a:solidFill>
                <a:latin typeface="Arial Narrow"/>
                <a:ea typeface="Arial Narrow"/>
                <a:cs typeface="Arial Narrow"/>
                <a:sym typeface="Arial Narrow"/>
              </a:defRPr>
            </a:lvl4pPr>
            <a:lvl5pPr marL="0" marR="0" lvl="4" indent="0" algn="r" rtl="0">
              <a:spcBef>
                <a:spcPts val="0"/>
              </a:spcBef>
              <a:buNone/>
              <a:defRPr sz="1200" b="1" i="0" u="none" strike="noStrike" cap="none">
                <a:solidFill>
                  <a:schemeClr val="lt1"/>
                </a:solidFill>
                <a:latin typeface="Arial Narrow"/>
                <a:ea typeface="Arial Narrow"/>
                <a:cs typeface="Arial Narrow"/>
                <a:sym typeface="Arial Narrow"/>
              </a:defRPr>
            </a:lvl5pPr>
            <a:lvl6pPr marL="0" marR="0" lvl="5" indent="0" algn="r" rtl="0">
              <a:spcBef>
                <a:spcPts val="0"/>
              </a:spcBef>
              <a:buNone/>
              <a:defRPr sz="1200" b="1" i="0" u="none" strike="noStrike" cap="none">
                <a:solidFill>
                  <a:schemeClr val="lt1"/>
                </a:solidFill>
                <a:latin typeface="Arial Narrow"/>
                <a:ea typeface="Arial Narrow"/>
                <a:cs typeface="Arial Narrow"/>
                <a:sym typeface="Arial Narrow"/>
              </a:defRPr>
            </a:lvl6pPr>
            <a:lvl7pPr marL="0" marR="0" lvl="6" indent="0" algn="r" rtl="0">
              <a:spcBef>
                <a:spcPts val="0"/>
              </a:spcBef>
              <a:buNone/>
              <a:defRPr sz="1200" b="1" i="0" u="none" strike="noStrike" cap="none">
                <a:solidFill>
                  <a:schemeClr val="lt1"/>
                </a:solidFill>
                <a:latin typeface="Arial Narrow"/>
                <a:ea typeface="Arial Narrow"/>
                <a:cs typeface="Arial Narrow"/>
                <a:sym typeface="Arial Narrow"/>
              </a:defRPr>
            </a:lvl7pPr>
            <a:lvl8pPr marL="0" marR="0" lvl="7" indent="0" algn="r" rtl="0">
              <a:spcBef>
                <a:spcPts val="0"/>
              </a:spcBef>
              <a:buNone/>
              <a:defRPr sz="1200" b="1" i="0" u="none" strike="noStrike" cap="none">
                <a:solidFill>
                  <a:schemeClr val="lt1"/>
                </a:solidFill>
                <a:latin typeface="Arial Narrow"/>
                <a:ea typeface="Arial Narrow"/>
                <a:cs typeface="Arial Narrow"/>
                <a:sym typeface="Arial Narrow"/>
              </a:defRPr>
            </a:lvl8pPr>
            <a:lvl9pPr marL="0" marR="0" lvl="8" indent="0" algn="r" rtl="0">
              <a:spcBef>
                <a:spcPts val="0"/>
              </a:spcBef>
              <a:buNone/>
              <a:defRPr sz="1200" b="1" i="0" u="none" strike="noStrike" cap="none">
                <a:solidFill>
                  <a:schemeClr val="lt1"/>
                </a:solidFill>
                <a:latin typeface="Arial Narrow"/>
                <a:ea typeface="Arial Narrow"/>
                <a:cs typeface="Arial Narrow"/>
                <a:sym typeface="Arial Narrow"/>
              </a:defRPr>
            </a:lvl9pPr>
          </a:lstStyle>
          <a:p>
            <a:pPr marL="0" lvl="0" indent="0">
              <a:spcBef>
                <a:spcPts val="0"/>
              </a:spcBef>
              <a:spcAft>
                <a:spcPts val="0"/>
              </a:spcAft>
              <a:buNone/>
            </a:pPr>
            <a:fld id="{00000000-1234-1234-1234-123412341234}" type="slidenum">
              <a:rPr lang="en-US"/>
              <a:t>‹#›</a:t>
            </a:fld>
            <a:endParaRPr dirty="0"/>
          </a:p>
        </p:txBody>
      </p:sp>
      <p:sp>
        <p:nvSpPr>
          <p:cNvPr id="25" name="Google Shape;25;p3"/>
          <p:cNvSpPr txBox="1">
            <a:spLocks noGrp="1"/>
          </p:cNvSpPr>
          <p:nvPr>
            <p:ph type="subTitle" idx="1"/>
          </p:nvPr>
        </p:nvSpPr>
        <p:spPr>
          <a:xfrm>
            <a:off x="605791" y="4367848"/>
            <a:ext cx="10980300" cy="827400"/>
          </a:xfrm>
          <a:prstGeom prst="rect">
            <a:avLst/>
          </a:prstGeom>
          <a:noFill/>
          <a:ln>
            <a:noFill/>
          </a:ln>
        </p:spPr>
        <p:txBody>
          <a:bodyPr spcFirstLastPara="1" wrap="square" lIns="91425" tIns="45700" rIns="91425" bIns="45700" anchor="t" anchorCtr="0"/>
          <a:lstStyle>
            <a:lvl1pPr marR="0" lvl="0" algn="ctr" rtl="0">
              <a:lnSpc>
                <a:spcPct val="90000"/>
              </a:lnSpc>
              <a:spcBef>
                <a:spcPts val="1000"/>
              </a:spcBef>
              <a:spcAft>
                <a:spcPts val="0"/>
              </a:spcAft>
              <a:buClr>
                <a:srgbClr val="A41E35"/>
              </a:buClr>
              <a:buSzPts val="2500"/>
              <a:buFont typeface="Arial"/>
              <a:buNone/>
              <a:defRPr sz="2500" b="0" i="0" u="none" strike="noStrike" cap="none">
                <a:solidFill>
                  <a:schemeClr val="lt2"/>
                </a:solidFill>
                <a:latin typeface="Georgia"/>
                <a:ea typeface="Georgia"/>
                <a:cs typeface="Georgia"/>
                <a:sym typeface="Georgia"/>
              </a:defRPr>
            </a:lvl1pPr>
            <a:lvl2pPr marR="0" lvl="1" algn="ctr" rtl="0">
              <a:lnSpc>
                <a:spcPct val="90000"/>
              </a:lnSpc>
              <a:spcBef>
                <a:spcPts val="500"/>
              </a:spcBef>
              <a:spcAft>
                <a:spcPts val="0"/>
              </a:spcAft>
              <a:buClr>
                <a:srgbClr val="A41E35"/>
              </a:buClr>
              <a:buSzPts val="2000"/>
              <a:buFont typeface="Arial"/>
              <a:buNone/>
              <a:defRPr sz="2000" b="1" i="0" u="none" strike="noStrike" cap="none">
                <a:solidFill>
                  <a:schemeClr val="dk1"/>
                </a:solidFill>
                <a:latin typeface="Arial Narrow"/>
                <a:ea typeface="Arial Narrow"/>
                <a:cs typeface="Arial Narrow"/>
                <a:sym typeface="Arial Narrow"/>
              </a:defRPr>
            </a:lvl2pPr>
            <a:lvl3pPr marR="0" lvl="2" algn="ctr" rtl="0">
              <a:lnSpc>
                <a:spcPct val="90000"/>
              </a:lnSpc>
              <a:spcBef>
                <a:spcPts val="500"/>
              </a:spcBef>
              <a:spcAft>
                <a:spcPts val="0"/>
              </a:spcAft>
              <a:buClr>
                <a:srgbClr val="A41E35"/>
              </a:buClr>
              <a:buSzPts val="1800"/>
              <a:buFont typeface="Arial"/>
              <a:buNone/>
              <a:defRPr sz="1800" b="1" i="0" u="none" strike="noStrike" cap="none">
                <a:solidFill>
                  <a:schemeClr val="dk1"/>
                </a:solidFill>
                <a:latin typeface="Arial Narrow"/>
                <a:ea typeface="Arial Narrow"/>
                <a:cs typeface="Arial Narrow"/>
                <a:sym typeface="Arial Narrow"/>
              </a:defRPr>
            </a:lvl3pPr>
            <a:lvl4pPr marR="0" lvl="3" algn="ctr" rtl="0">
              <a:lnSpc>
                <a:spcPct val="90000"/>
              </a:lnSpc>
              <a:spcBef>
                <a:spcPts val="500"/>
              </a:spcBef>
              <a:spcAft>
                <a:spcPts val="0"/>
              </a:spcAft>
              <a:buClr>
                <a:srgbClr val="A41E35"/>
              </a:buClr>
              <a:buSzPts val="1600"/>
              <a:buFont typeface="Arial"/>
              <a:buNone/>
              <a:defRPr sz="1600" b="1" i="0" u="none" strike="noStrike" cap="none">
                <a:solidFill>
                  <a:schemeClr val="dk1"/>
                </a:solidFill>
                <a:latin typeface="Arial Narrow"/>
                <a:ea typeface="Arial Narrow"/>
                <a:cs typeface="Arial Narrow"/>
                <a:sym typeface="Arial Narrow"/>
              </a:defRPr>
            </a:lvl4pPr>
            <a:lvl5pPr marR="0" lvl="4" algn="ctr" rtl="0">
              <a:lnSpc>
                <a:spcPct val="90000"/>
              </a:lnSpc>
              <a:spcBef>
                <a:spcPts val="500"/>
              </a:spcBef>
              <a:spcAft>
                <a:spcPts val="0"/>
              </a:spcAft>
              <a:buClr>
                <a:srgbClr val="A41E35"/>
              </a:buClr>
              <a:buSzPts val="1600"/>
              <a:buFont typeface="Arial"/>
              <a:buNone/>
              <a:defRPr sz="1600" b="1" i="0" u="none" strike="noStrike" cap="none">
                <a:solidFill>
                  <a:schemeClr val="dk1"/>
                </a:solidFill>
                <a:latin typeface="Arial Narrow"/>
                <a:ea typeface="Arial Narrow"/>
                <a:cs typeface="Arial Narrow"/>
                <a:sym typeface="Arial Narrow"/>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26" name="Google Shape;26;p3"/>
          <p:cNvSpPr txBox="1">
            <a:spLocks noGrp="1"/>
          </p:cNvSpPr>
          <p:nvPr>
            <p:ph type="ctrTitle"/>
          </p:nvPr>
        </p:nvSpPr>
        <p:spPr>
          <a:xfrm>
            <a:off x="605791" y="2343151"/>
            <a:ext cx="10980300" cy="1578300"/>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chemeClr val="lt1"/>
              </a:buClr>
              <a:buSzPts val="7200"/>
              <a:buFont typeface="Arial Narrow"/>
              <a:buNone/>
              <a:defRPr sz="7200" b="1" i="0" u="none" strike="noStrike" cap="none">
                <a:solidFill>
                  <a:schemeClr val="lt1"/>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27" name="Google Shape;27;p3"/>
          <p:cNvCxnSpPr/>
          <p:nvPr/>
        </p:nvCxnSpPr>
        <p:spPr>
          <a:xfrm>
            <a:off x="5433000" y="4058603"/>
            <a:ext cx="1326000" cy="0"/>
          </a:xfrm>
          <a:prstGeom prst="straightConnector1">
            <a:avLst/>
          </a:prstGeom>
          <a:noFill/>
          <a:ln w="63500" cap="flat" cmpd="sng">
            <a:solidFill>
              <a:schemeClr val="lt1"/>
            </a:solidFill>
            <a:prstDash val="solid"/>
            <a:miter lim="800000"/>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numbered list">
  <p:cSld name="Title Only_1">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329972" y="556896"/>
            <a:ext cx="11488500" cy="1145100"/>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3" name="Google Shape;43;p6"/>
          <p:cNvSpPr txBox="1">
            <a:spLocks noGrp="1"/>
          </p:cNvSpPr>
          <p:nvPr>
            <p:ph type="sldNum" idx="12"/>
          </p:nvPr>
        </p:nvSpPr>
        <p:spPr>
          <a:xfrm>
            <a:off x="9075419" y="6146674"/>
            <a:ext cx="2743200" cy="5748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i="0" u="none" strike="noStrike" cap="none">
                <a:solidFill>
                  <a:srgbClr val="BFBFBF"/>
                </a:solidFill>
                <a:latin typeface="Arial Narrow"/>
                <a:ea typeface="Arial Narrow"/>
                <a:cs typeface="Arial Narrow"/>
                <a:sym typeface="Arial Narrow"/>
              </a:defRPr>
            </a:lvl1pPr>
            <a:lvl2pPr marL="0" marR="0" lvl="1" indent="0" algn="r" rtl="0">
              <a:spcBef>
                <a:spcPts val="0"/>
              </a:spcBef>
              <a:buNone/>
              <a:defRPr sz="1200" b="1" i="0" u="none" strike="noStrike" cap="none">
                <a:solidFill>
                  <a:srgbClr val="BFBFBF"/>
                </a:solidFill>
                <a:latin typeface="Arial Narrow"/>
                <a:ea typeface="Arial Narrow"/>
                <a:cs typeface="Arial Narrow"/>
                <a:sym typeface="Arial Narrow"/>
              </a:defRPr>
            </a:lvl2pPr>
            <a:lvl3pPr marL="0" marR="0" lvl="2" indent="0" algn="r" rtl="0">
              <a:spcBef>
                <a:spcPts val="0"/>
              </a:spcBef>
              <a:buNone/>
              <a:defRPr sz="1200" b="1" i="0" u="none" strike="noStrike" cap="none">
                <a:solidFill>
                  <a:srgbClr val="BFBFBF"/>
                </a:solidFill>
                <a:latin typeface="Arial Narrow"/>
                <a:ea typeface="Arial Narrow"/>
                <a:cs typeface="Arial Narrow"/>
                <a:sym typeface="Arial Narrow"/>
              </a:defRPr>
            </a:lvl3pPr>
            <a:lvl4pPr marL="0" marR="0" lvl="3" indent="0" algn="r" rtl="0">
              <a:spcBef>
                <a:spcPts val="0"/>
              </a:spcBef>
              <a:buNone/>
              <a:defRPr sz="1200" b="1" i="0" u="none" strike="noStrike" cap="none">
                <a:solidFill>
                  <a:srgbClr val="BFBFBF"/>
                </a:solidFill>
                <a:latin typeface="Arial Narrow"/>
                <a:ea typeface="Arial Narrow"/>
                <a:cs typeface="Arial Narrow"/>
                <a:sym typeface="Arial Narrow"/>
              </a:defRPr>
            </a:lvl4pPr>
            <a:lvl5pPr marL="0" marR="0" lvl="4" indent="0" algn="r" rtl="0">
              <a:spcBef>
                <a:spcPts val="0"/>
              </a:spcBef>
              <a:buNone/>
              <a:defRPr sz="1200" b="1" i="0" u="none" strike="noStrike" cap="none">
                <a:solidFill>
                  <a:srgbClr val="BFBFBF"/>
                </a:solidFill>
                <a:latin typeface="Arial Narrow"/>
                <a:ea typeface="Arial Narrow"/>
                <a:cs typeface="Arial Narrow"/>
                <a:sym typeface="Arial Narrow"/>
              </a:defRPr>
            </a:lvl5pPr>
            <a:lvl6pPr marL="0" marR="0" lvl="5" indent="0" algn="r" rtl="0">
              <a:spcBef>
                <a:spcPts val="0"/>
              </a:spcBef>
              <a:buNone/>
              <a:defRPr sz="1200" b="1" i="0" u="none" strike="noStrike" cap="none">
                <a:solidFill>
                  <a:srgbClr val="BFBFBF"/>
                </a:solidFill>
                <a:latin typeface="Arial Narrow"/>
                <a:ea typeface="Arial Narrow"/>
                <a:cs typeface="Arial Narrow"/>
                <a:sym typeface="Arial Narrow"/>
              </a:defRPr>
            </a:lvl6pPr>
            <a:lvl7pPr marL="0" marR="0" lvl="6" indent="0" algn="r" rtl="0">
              <a:spcBef>
                <a:spcPts val="0"/>
              </a:spcBef>
              <a:buNone/>
              <a:defRPr sz="1200" b="1" i="0" u="none" strike="noStrike" cap="none">
                <a:solidFill>
                  <a:srgbClr val="BFBFBF"/>
                </a:solidFill>
                <a:latin typeface="Arial Narrow"/>
                <a:ea typeface="Arial Narrow"/>
                <a:cs typeface="Arial Narrow"/>
                <a:sym typeface="Arial Narrow"/>
              </a:defRPr>
            </a:lvl7pPr>
            <a:lvl8pPr marL="0" marR="0" lvl="7" indent="0" algn="r" rtl="0">
              <a:spcBef>
                <a:spcPts val="0"/>
              </a:spcBef>
              <a:buNone/>
              <a:defRPr sz="1200" b="1" i="0" u="none" strike="noStrike" cap="none">
                <a:solidFill>
                  <a:srgbClr val="BFBFBF"/>
                </a:solidFill>
                <a:latin typeface="Arial Narrow"/>
                <a:ea typeface="Arial Narrow"/>
                <a:cs typeface="Arial Narrow"/>
                <a:sym typeface="Arial Narrow"/>
              </a:defRPr>
            </a:lvl8pPr>
            <a:lvl9pPr marL="0" marR="0" lvl="8" indent="0" algn="r" rtl="0">
              <a:spcBef>
                <a:spcPts val="0"/>
              </a:spcBef>
              <a:buNone/>
              <a:defRPr sz="1200" b="1" i="0" u="none" strike="noStrike" cap="none">
                <a:solidFill>
                  <a:srgbClr val="BFBFBF"/>
                </a:solidFill>
                <a:latin typeface="Arial Narrow"/>
                <a:ea typeface="Arial Narrow"/>
                <a:cs typeface="Arial Narrow"/>
                <a:sym typeface="Arial Narrow"/>
              </a:defRPr>
            </a:lvl9pPr>
          </a:lstStyle>
          <a:p>
            <a:pPr marL="0" lvl="0" indent="0">
              <a:spcBef>
                <a:spcPts val="0"/>
              </a:spcBef>
              <a:spcAft>
                <a:spcPts val="0"/>
              </a:spcAft>
              <a:buNone/>
            </a:pPr>
            <a:fld id="{00000000-1234-1234-1234-123412341234}" type="slidenum">
              <a:rPr lang="en-US"/>
              <a:t>‹#›</a:t>
            </a:fld>
            <a:endParaRPr dirty="0"/>
          </a:p>
        </p:txBody>
      </p:sp>
      <p:sp>
        <p:nvSpPr>
          <p:cNvPr id="44" name="Google Shape;44;p6"/>
          <p:cNvSpPr txBox="1"/>
          <p:nvPr/>
        </p:nvSpPr>
        <p:spPr>
          <a:xfrm>
            <a:off x="432843" y="6146674"/>
            <a:ext cx="4114800" cy="5748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b="1" i="0" u="none" strike="noStrike" cap="none" dirty="0">
              <a:solidFill>
                <a:srgbClr val="BFBFBF"/>
              </a:solidFill>
              <a:latin typeface="Arial Narrow"/>
              <a:ea typeface="Arial Narrow"/>
              <a:cs typeface="Arial Narrow"/>
              <a:sym typeface="Arial Narrow"/>
            </a:endParaRPr>
          </a:p>
        </p:txBody>
      </p:sp>
      <p:sp>
        <p:nvSpPr>
          <p:cNvPr id="45" name="Google Shape;45;p6"/>
          <p:cNvSpPr txBox="1"/>
          <p:nvPr/>
        </p:nvSpPr>
        <p:spPr>
          <a:xfrm>
            <a:off x="329971" y="1825625"/>
            <a:ext cx="11488500" cy="3660900"/>
          </a:xfrm>
          <a:prstGeom prst="rect">
            <a:avLst/>
          </a:prstGeom>
          <a:noFill/>
          <a:ln>
            <a:noFill/>
          </a:ln>
        </p:spPr>
        <p:txBody>
          <a:bodyPr spcFirstLastPara="1" wrap="square" lIns="91425" tIns="45700" rIns="91425" bIns="45700" anchor="t" anchorCtr="0">
            <a:noAutofit/>
          </a:bodyPr>
          <a:lstStyle/>
          <a:p>
            <a:pPr marL="457200" marR="0" lvl="0" indent="-406400" algn="l" rtl="0">
              <a:lnSpc>
                <a:spcPct val="90000"/>
              </a:lnSpc>
              <a:spcBef>
                <a:spcPts val="0"/>
              </a:spcBef>
              <a:spcAft>
                <a:spcPts val="0"/>
              </a:spcAft>
              <a:buClr>
                <a:schemeClr val="dk1"/>
              </a:buClr>
              <a:buSzPts val="2800"/>
              <a:buFont typeface="Arial Narrow"/>
              <a:buAutoNum type="arabicPeriod"/>
            </a:pPr>
            <a:r>
              <a:rPr lang="en-US" sz="2800" dirty="0">
                <a:latin typeface="Arial Narrow"/>
                <a:ea typeface="Arial Narrow"/>
                <a:cs typeface="Arial Narrow"/>
                <a:sym typeface="Arial Narrow"/>
              </a:rPr>
              <a:t>sgrgrg</a:t>
            </a:r>
            <a:endParaRPr sz="2800" dirty="0">
              <a:latin typeface="Arial Narrow"/>
              <a:ea typeface="Arial Narrow"/>
              <a:cs typeface="Arial Narrow"/>
              <a:sym typeface="Arial Narrow"/>
            </a:endParaRPr>
          </a:p>
          <a:p>
            <a:pPr marL="457200" lvl="0" indent="-406400" rtl="0">
              <a:lnSpc>
                <a:spcPct val="90000"/>
              </a:lnSpc>
              <a:spcBef>
                <a:spcPts val="0"/>
              </a:spcBef>
              <a:spcAft>
                <a:spcPts val="0"/>
              </a:spcAft>
              <a:buSzPts val="2800"/>
              <a:buFont typeface="Arial Narrow"/>
              <a:buAutoNum type="arabicPeriod"/>
            </a:pPr>
            <a:r>
              <a:rPr lang="en-US" sz="2800" dirty="0">
                <a:solidFill>
                  <a:schemeClr val="dk1"/>
                </a:solidFill>
                <a:latin typeface="Arial Narrow"/>
                <a:ea typeface="Arial Narrow"/>
                <a:cs typeface="Arial Narrow"/>
                <a:sym typeface="Arial Narrow"/>
              </a:rPr>
              <a:t>sgrgrg</a:t>
            </a:r>
            <a:endParaRPr sz="2800" dirty="0">
              <a:solidFill>
                <a:schemeClr val="dk1"/>
              </a:solidFill>
              <a:latin typeface="Arial Narrow"/>
              <a:ea typeface="Arial Narrow"/>
              <a:cs typeface="Arial Narrow"/>
              <a:sym typeface="Arial Narrow"/>
            </a:endParaRPr>
          </a:p>
          <a:p>
            <a:pPr marL="457200" lvl="0" indent="-406400" rtl="0">
              <a:lnSpc>
                <a:spcPct val="90000"/>
              </a:lnSpc>
              <a:spcBef>
                <a:spcPts val="0"/>
              </a:spcBef>
              <a:spcAft>
                <a:spcPts val="0"/>
              </a:spcAft>
              <a:buClr>
                <a:schemeClr val="dk1"/>
              </a:buClr>
              <a:buSzPts val="2800"/>
              <a:buFont typeface="Arial Narrow"/>
              <a:buAutoNum type="arabicPeriod"/>
            </a:pPr>
            <a:endParaRPr sz="2800" dirty="0">
              <a:solidFill>
                <a:schemeClr val="dk1"/>
              </a:solidFill>
              <a:latin typeface="Arial Narrow"/>
              <a:ea typeface="Arial Narrow"/>
              <a:cs typeface="Arial Narrow"/>
              <a:sym typeface="Arial Narrow"/>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9"/>
        <p:cNvGrpSpPr/>
        <p:nvPr/>
      </p:nvGrpSpPr>
      <p:grpSpPr>
        <a:xfrm>
          <a:off x="0" y="0"/>
          <a:ext cx="0" cy="0"/>
          <a:chOff x="0" y="0"/>
          <a:chExt cx="0" cy="0"/>
        </a:xfrm>
      </p:grpSpPr>
      <p:sp>
        <p:nvSpPr>
          <p:cNvPr id="60" name="Google Shape;60;p9"/>
          <p:cNvSpPr/>
          <p:nvPr/>
        </p:nvSpPr>
        <p:spPr>
          <a:xfrm>
            <a:off x="0" y="5955030"/>
            <a:ext cx="12192000" cy="902970"/>
          </a:xfrm>
          <a:prstGeom prst="rect">
            <a:avLst/>
          </a:prstGeom>
          <a:solidFill>
            <a:srgbClr val="A41E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sp>
        <p:nvSpPr>
          <p:cNvPr id="61" name="Google Shape;61;p9"/>
          <p:cNvSpPr txBox="1">
            <a:spLocks noGrp="1"/>
          </p:cNvSpPr>
          <p:nvPr>
            <p:ph type="body" idx="1"/>
          </p:nvPr>
        </p:nvSpPr>
        <p:spPr>
          <a:xfrm>
            <a:off x="329972" y="1825625"/>
            <a:ext cx="5625057" cy="3763645"/>
          </a:xfrm>
          <a:prstGeom prst="rect">
            <a:avLst/>
          </a:prstGeom>
          <a:noFill/>
          <a:ln>
            <a:noFill/>
          </a:ln>
        </p:spPr>
        <p:txBody>
          <a:bodyPr spcFirstLastPara="1" wrap="square" lIns="91425" tIns="45700" rIns="91425" bIns="45700" anchor="t" anchorCtr="0"/>
          <a:lstStyle>
            <a:lvl1pPr marL="457200" marR="0" lvl="0" indent="-406400" algn="l" rtl="0">
              <a:lnSpc>
                <a:spcPct val="125000"/>
              </a:lnSpc>
              <a:spcBef>
                <a:spcPts val="1000"/>
              </a:spcBef>
              <a:spcAft>
                <a:spcPts val="0"/>
              </a:spcAft>
              <a:buClr>
                <a:srgbClr val="A41E35"/>
              </a:buClr>
              <a:buSzPts val="2800"/>
              <a:buFont typeface="Arial"/>
              <a:buChar char="•"/>
              <a:defRPr sz="2800" b="1" i="0" u="none" strike="noStrike" cap="none">
                <a:solidFill>
                  <a:schemeClr val="dk1"/>
                </a:solidFill>
                <a:latin typeface="Arial Narrow"/>
                <a:ea typeface="Arial Narrow"/>
                <a:cs typeface="Arial Narrow"/>
                <a:sym typeface="Arial Narrow"/>
              </a:defRPr>
            </a:lvl1pPr>
            <a:lvl2pPr marL="914400" marR="0" lvl="1" indent="-381000" algn="l" rtl="0">
              <a:lnSpc>
                <a:spcPct val="125000"/>
              </a:lnSpc>
              <a:spcBef>
                <a:spcPts val="500"/>
              </a:spcBef>
              <a:spcAft>
                <a:spcPts val="0"/>
              </a:spcAft>
              <a:buClr>
                <a:srgbClr val="A41E35"/>
              </a:buClr>
              <a:buSzPts val="2400"/>
              <a:buFont typeface="Arial"/>
              <a:buChar char="•"/>
              <a:defRPr sz="2400" b="1" i="0" u="none" strike="noStrike" cap="none">
                <a:solidFill>
                  <a:schemeClr val="dk1"/>
                </a:solidFill>
                <a:latin typeface="Arial Narrow"/>
                <a:ea typeface="Arial Narrow"/>
                <a:cs typeface="Arial Narrow"/>
                <a:sym typeface="Arial Narrow"/>
              </a:defRPr>
            </a:lvl2pPr>
            <a:lvl3pPr marL="1371600" marR="0" lvl="2" indent="-355600" algn="l" rtl="0">
              <a:lnSpc>
                <a:spcPct val="125000"/>
              </a:lnSpc>
              <a:spcBef>
                <a:spcPts val="500"/>
              </a:spcBef>
              <a:spcAft>
                <a:spcPts val="0"/>
              </a:spcAft>
              <a:buClr>
                <a:srgbClr val="A41E35"/>
              </a:buClr>
              <a:buSzPts val="2000"/>
              <a:buFont typeface="Arial"/>
              <a:buChar char="•"/>
              <a:defRPr sz="2000" b="1" i="0" u="none" strike="noStrike" cap="none">
                <a:solidFill>
                  <a:schemeClr val="dk1"/>
                </a:solidFill>
                <a:latin typeface="Arial Narrow"/>
                <a:ea typeface="Arial Narrow"/>
                <a:cs typeface="Arial Narrow"/>
                <a:sym typeface="Arial Narrow"/>
              </a:defRPr>
            </a:lvl3pPr>
            <a:lvl4pPr marL="1828800" marR="0" lvl="3" indent="-342900" algn="l" rtl="0">
              <a:lnSpc>
                <a:spcPct val="125000"/>
              </a:lnSpc>
              <a:spcBef>
                <a:spcPts val="500"/>
              </a:spcBef>
              <a:spcAft>
                <a:spcPts val="0"/>
              </a:spcAft>
              <a:buClr>
                <a:srgbClr val="A41E35"/>
              </a:buClr>
              <a:buSzPts val="1800"/>
              <a:buFont typeface="Arial"/>
              <a:buChar char="•"/>
              <a:defRPr sz="1800" b="1" i="0" u="none" strike="noStrike" cap="none">
                <a:solidFill>
                  <a:schemeClr val="dk1"/>
                </a:solidFill>
                <a:latin typeface="Arial Narrow"/>
                <a:ea typeface="Arial Narrow"/>
                <a:cs typeface="Arial Narrow"/>
                <a:sym typeface="Arial Narrow"/>
              </a:defRPr>
            </a:lvl4pPr>
            <a:lvl5pPr marL="2286000" marR="0" lvl="4" indent="-342900" algn="l" rtl="0">
              <a:lnSpc>
                <a:spcPct val="125000"/>
              </a:lnSpc>
              <a:spcBef>
                <a:spcPts val="500"/>
              </a:spcBef>
              <a:spcAft>
                <a:spcPts val="0"/>
              </a:spcAft>
              <a:buClr>
                <a:srgbClr val="A41E35"/>
              </a:buClr>
              <a:buSzPts val="1800"/>
              <a:buFont typeface="Arial"/>
              <a:buChar char="•"/>
              <a:defRPr sz="1800" b="1" i="0" u="none" strike="noStrike" cap="none">
                <a:solidFill>
                  <a:schemeClr val="dk1"/>
                </a:solidFill>
                <a:latin typeface="Arial Narrow"/>
                <a:ea typeface="Arial Narrow"/>
                <a:cs typeface="Arial Narrow"/>
                <a:sym typeface="Arial Narrow"/>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2" name="Google Shape;62;p9"/>
          <p:cNvSpPr txBox="1">
            <a:spLocks noGrp="1"/>
          </p:cNvSpPr>
          <p:nvPr>
            <p:ph type="sldNum" idx="12"/>
          </p:nvPr>
        </p:nvSpPr>
        <p:spPr>
          <a:xfrm>
            <a:off x="9075419" y="6146674"/>
            <a:ext cx="2743200" cy="574802"/>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i="0" u="none" strike="noStrike" cap="none">
                <a:solidFill>
                  <a:schemeClr val="lt1"/>
                </a:solidFill>
                <a:latin typeface="Arial Narrow"/>
                <a:ea typeface="Arial Narrow"/>
                <a:cs typeface="Arial Narrow"/>
                <a:sym typeface="Arial Narrow"/>
              </a:defRPr>
            </a:lvl1pPr>
            <a:lvl2pPr marL="0" marR="0" lvl="1" indent="0" algn="r" rtl="0">
              <a:spcBef>
                <a:spcPts val="0"/>
              </a:spcBef>
              <a:buNone/>
              <a:defRPr sz="1200" b="1" i="0" u="none" strike="noStrike" cap="none">
                <a:solidFill>
                  <a:schemeClr val="lt1"/>
                </a:solidFill>
                <a:latin typeface="Arial Narrow"/>
                <a:ea typeface="Arial Narrow"/>
                <a:cs typeface="Arial Narrow"/>
                <a:sym typeface="Arial Narrow"/>
              </a:defRPr>
            </a:lvl2pPr>
            <a:lvl3pPr marL="0" marR="0" lvl="2" indent="0" algn="r" rtl="0">
              <a:spcBef>
                <a:spcPts val="0"/>
              </a:spcBef>
              <a:buNone/>
              <a:defRPr sz="1200" b="1" i="0" u="none" strike="noStrike" cap="none">
                <a:solidFill>
                  <a:schemeClr val="lt1"/>
                </a:solidFill>
                <a:latin typeface="Arial Narrow"/>
                <a:ea typeface="Arial Narrow"/>
                <a:cs typeface="Arial Narrow"/>
                <a:sym typeface="Arial Narrow"/>
              </a:defRPr>
            </a:lvl3pPr>
            <a:lvl4pPr marL="0" marR="0" lvl="3" indent="0" algn="r" rtl="0">
              <a:spcBef>
                <a:spcPts val="0"/>
              </a:spcBef>
              <a:buNone/>
              <a:defRPr sz="1200" b="1" i="0" u="none" strike="noStrike" cap="none">
                <a:solidFill>
                  <a:schemeClr val="lt1"/>
                </a:solidFill>
                <a:latin typeface="Arial Narrow"/>
                <a:ea typeface="Arial Narrow"/>
                <a:cs typeface="Arial Narrow"/>
                <a:sym typeface="Arial Narrow"/>
              </a:defRPr>
            </a:lvl4pPr>
            <a:lvl5pPr marL="0" marR="0" lvl="4" indent="0" algn="r" rtl="0">
              <a:spcBef>
                <a:spcPts val="0"/>
              </a:spcBef>
              <a:buNone/>
              <a:defRPr sz="1200" b="1" i="0" u="none" strike="noStrike" cap="none">
                <a:solidFill>
                  <a:schemeClr val="lt1"/>
                </a:solidFill>
                <a:latin typeface="Arial Narrow"/>
                <a:ea typeface="Arial Narrow"/>
                <a:cs typeface="Arial Narrow"/>
                <a:sym typeface="Arial Narrow"/>
              </a:defRPr>
            </a:lvl5pPr>
            <a:lvl6pPr marL="0" marR="0" lvl="5" indent="0" algn="r" rtl="0">
              <a:spcBef>
                <a:spcPts val="0"/>
              </a:spcBef>
              <a:buNone/>
              <a:defRPr sz="1200" b="1" i="0" u="none" strike="noStrike" cap="none">
                <a:solidFill>
                  <a:schemeClr val="lt1"/>
                </a:solidFill>
                <a:latin typeface="Arial Narrow"/>
                <a:ea typeface="Arial Narrow"/>
                <a:cs typeface="Arial Narrow"/>
                <a:sym typeface="Arial Narrow"/>
              </a:defRPr>
            </a:lvl6pPr>
            <a:lvl7pPr marL="0" marR="0" lvl="6" indent="0" algn="r" rtl="0">
              <a:spcBef>
                <a:spcPts val="0"/>
              </a:spcBef>
              <a:buNone/>
              <a:defRPr sz="1200" b="1" i="0" u="none" strike="noStrike" cap="none">
                <a:solidFill>
                  <a:schemeClr val="lt1"/>
                </a:solidFill>
                <a:latin typeface="Arial Narrow"/>
                <a:ea typeface="Arial Narrow"/>
                <a:cs typeface="Arial Narrow"/>
                <a:sym typeface="Arial Narrow"/>
              </a:defRPr>
            </a:lvl7pPr>
            <a:lvl8pPr marL="0" marR="0" lvl="7" indent="0" algn="r" rtl="0">
              <a:spcBef>
                <a:spcPts val="0"/>
              </a:spcBef>
              <a:buNone/>
              <a:defRPr sz="1200" b="1" i="0" u="none" strike="noStrike" cap="none">
                <a:solidFill>
                  <a:schemeClr val="lt1"/>
                </a:solidFill>
                <a:latin typeface="Arial Narrow"/>
                <a:ea typeface="Arial Narrow"/>
                <a:cs typeface="Arial Narrow"/>
                <a:sym typeface="Arial Narrow"/>
              </a:defRPr>
            </a:lvl8pPr>
            <a:lvl9pPr marL="0" marR="0" lvl="8" indent="0" algn="r" rtl="0">
              <a:spcBef>
                <a:spcPts val="0"/>
              </a:spcBef>
              <a:buNone/>
              <a:defRPr sz="1200" b="1" i="0" u="none" strike="noStrike" cap="none">
                <a:solidFill>
                  <a:schemeClr val="lt1"/>
                </a:solidFill>
                <a:latin typeface="Arial Narrow"/>
                <a:ea typeface="Arial Narrow"/>
                <a:cs typeface="Arial Narrow"/>
                <a:sym typeface="Arial Narrow"/>
              </a:defRPr>
            </a:lvl9pPr>
          </a:lstStyle>
          <a:p>
            <a:pPr marL="0" lvl="0" indent="0">
              <a:spcBef>
                <a:spcPts val="0"/>
              </a:spcBef>
              <a:spcAft>
                <a:spcPts val="0"/>
              </a:spcAft>
              <a:buNone/>
            </a:pPr>
            <a:fld id="{00000000-1234-1234-1234-123412341234}" type="slidenum">
              <a:rPr lang="en-US"/>
              <a:t>‹#›</a:t>
            </a:fld>
            <a:endParaRPr dirty="0"/>
          </a:p>
        </p:txBody>
      </p:sp>
      <p:sp>
        <p:nvSpPr>
          <p:cNvPr id="63" name="Google Shape;63;p9"/>
          <p:cNvSpPr txBox="1">
            <a:spLocks noGrp="1"/>
          </p:cNvSpPr>
          <p:nvPr>
            <p:ph type="title"/>
          </p:nvPr>
        </p:nvSpPr>
        <p:spPr>
          <a:xfrm>
            <a:off x="329972" y="556896"/>
            <a:ext cx="11488647" cy="1145222"/>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5" name="Google Shape;65;p9"/>
          <p:cNvPicPr preferRelativeResize="0"/>
          <p:nvPr/>
        </p:nvPicPr>
        <p:blipFill rotWithShape="1">
          <a:blip r:embed="rId2">
            <a:alphaModFix/>
          </a:blip>
          <a:srcRect/>
          <a:stretch/>
        </p:blipFill>
        <p:spPr>
          <a:xfrm>
            <a:off x="329973" y="6146673"/>
            <a:ext cx="2320018" cy="519684"/>
          </a:xfrm>
          <a:prstGeom prst="rect">
            <a:avLst/>
          </a:prstGeom>
          <a:noFill/>
          <a:ln>
            <a:noFill/>
          </a:ln>
        </p:spPr>
      </p:pic>
      <p:sp>
        <p:nvSpPr>
          <p:cNvPr id="66" name="Google Shape;66;p9"/>
          <p:cNvSpPr txBox="1">
            <a:spLocks noGrp="1"/>
          </p:cNvSpPr>
          <p:nvPr>
            <p:ph type="body" idx="2"/>
          </p:nvPr>
        </p:nvSpPr>
        <p:spPr>
          <a:xfrm>
            <a:off x="6193562" y="1825625"/>
            <a:ext cx="5625057" cy="3763645"/>
          </a:xfrm>
          <a:prstGeom prst="rect">
            <a:avLst/>
          </a:prstGeom>
          <a:noFill/>
          <a:ln>
            <a:noFill/>
          </a:ln>
        </p:spPr>
        <p:txBody>
          <a:bodyPr spcFirstLastPara="1" wrap="square" lIns="91425" tIns="45700" rIns="91425" bIns="45700" anchor="t" anchorCtr="0"/>
          <a:lstStyle>
            <a:lvl1pPr marL="457200" marR="0" lvl="0" indent="-406400" algn="l" rtl="0">
              <a:lnSpc>
                <a:spcPct val="125000"/>
              </a:lnSpc>
              <a:spcBef>
                <a:spcPts val="1000"/>
              </a:spcBef>
              <a:spcAft>
                <a:spcPts val="0"/>
              </a:spcAft>
              <a:buClr>
                <a:srgbClr val="A41E35"/>
              </a:buClr>
              <a:buSzPts val="2800"/>
              <a:buFont typeface="Arial"/>
              <a:buChar char="•"/>
              <a:defRPr sz="2800" b="1" i="0" u="none" strike="noStrike" cap="none">
                <a:solidFill>
                  <a:schemeClr val="dk1"/>
                </a:solidFill>
                <a:latin typeface="Arial Narrow"/>
                <a:ea typeface="Arial Narrow"/>
                <a:cs typeface="Arial Narrow"/>
                <a:sym typeface="Arial Narrow"/>
              </a:defRPr>
            </a:lvl1pPr>
            <a:lvl2pPr marL="914400" marR="0" lvl="1" indent="-381000" algn="l" rtl="0">
              <a:lnSpc>
                <a:spcPct val="125000"/>
              </a:lnSpc>
              <a:spcBef>
                <a:spcPts val="500"/>
              </a:spcBef>
              <a:spcAft>
                <a:spcPts val="0"/>
              </a:spcAft>
              <a:buClr>
                <a:srgbClr val="A41E35"/>
              </a:buClr>
              <a:buSzPts val="2400"/>
              <a:buFont typeface="Arial"/>
              <a:buChar char="•"/>
              <a:defRPr sz="2400" b="1" i="0" u="none" strike="noStrike" cap="none">
                <a:solidFill>
                  <a:schemeClr val="dk1"/>
                </a:solidFill>
                <a:latin typeface="Arial Narrow"/>
                <a:ea typeface="Arial Narrow"/>
                <a:cs typeface="Arial Narrow"/>
                <a:sym typeface="Arial Narrow"/>
              </a:defRPr>
            </a:lvl2pPr>
            <a:lvl3pPr marL="1371600" marR="0" lvl="2" indent="-355600" algn="l" rtl="0">
              <a:lnSpc>
                <a:spcPct val="125000"/>
              </a:lnSpc>
              <a:spcBef>
                <a:spcPts val="500"/>
              </a:spcBef>
              <a:spcAft>
                <a:spcPts val="0"/>
              </a:spcAft>
              <a:buClr>
                <a:srgbClr val="A41E35"/>
              </a:buClr>
              <a:buSzPts val="2000"/>
              <a:buFont typeface="Arial"/>
              <a:buChar char="•"/>
              <a:defRPr sz="2000" b="1" i="0" u="none" strike="noStrike" cap="none">
                <a:solidFill>
                  <a:schemeClr val="dk1"/>
                </a:solidFill>
                <a:latin typeface="Arial Narrow"/>
                <a:ea typeface="Arial Narrow"/>
                <a:cs typeface="Arial Narrow"/>
                <a:sym typeface="Arial Narrow"/>
              </a:defRPr>
            </a:lvl3pPr>
            <a:lvl4pPr marL="1828800" marR="0" lvl="3" indent="-342900" algn="l" rtl="0">
              <a:lnSpc>
                <a:spcPct val="125000"/>
              </a:lnSpc>
              <a:spcBef>
                <a:spcPts val="500"/>
              </a:spcBef>
              <a:spcAft>
                <a:spcPts val="0"/>
              </a:spcAft>
              <a:buClr>
                <a:srgbClr val="A41E35"/>
              </a:buClr>
              <a:buSzPts val="1800"/>
              <a:buFont typeface="Arial"/>
              <a:buChar char="•"/>
              <a:defRPr sz="1800" b="1" i="0" u="none" strike="noStrike" cap="none">
                <a:solidFill>
                  <a:schemeClr val="dk1"/>
                </a:solidFill>
                <a:latin typeface="Arial Narrow"/>
                <a:ea typeface="Arial Narrow"/>
                <a:cs typeface="Arial Narrow"/>
                <a:sym typeface="Arial Narrow"/>
              </a:defRPr>
            </a:lvl4pPr>
            <a:lvl5pPr marL="2286000" marR="0" lvl="4" indent="-342900" algn="l" rtl="0">
              <a:lnSpc>
                <a:spcPct val="125000"/>
              </a:lnSpc>
              <a:spcBef>
                <a:spcPts val="500"/>
              </a:spcBef>
              <a:spcAft>
                <a:spcPts val="0"/>
              </a:spcAft>
              <a:buClr>
                <a:srgbClr val="A41E35"/>
              </a:buClr>
              <a:buSzPts val="1800"/>
              <a:buFont typeface="Arial"/>
              <a:buChar char="•"/>
              <a:defRPr sz="1800" b="1" i="0" u="none" strike="noStrike" cap="none">
                <a:solidFill>
                  <a:schemeClr val="dk1"/>
                </a:solidFill>
                <a:latin typeface="Arial Narrow"/>
                <a:ea typeface="Arial Narrow"/>
                <a:cs typeface="Arial Narrow"/>
                <a:sym typeface="Arial Narrow"/>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Blank" type="blank">
  <p:cSld name="BLANK">
    <p:bg>
      <p:bgPr>
        <a:solidFill>
          <a:srgbClr val="222222"/>
        </a:solidFill>
        <a:effectLst/>
      </p:bgPr>
    </p:bg>
    <p:spTree>
      <p:nvGrpSpPr>
        <p:cNvPr id="1" name="Shape 75"/>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78"/>
        <p:cNvGrpSpPr/>
        <p:nvPr/>
      </p:nvGrpSpPr>
      <p:grpSpPr>
        <a:xfrm>
          <a:off x="0" y="0"/>
          <a:ext cx="0" cy="0"/>
          <a:chOff x="0" y="0"/>
          <a:chExt cx="0" cy="0"/>
        </a:xfrm>
      </p:grpSpPr>
      <p:sp>
        <p:nvSpPr>
          <p:cNvPr id="79" name="Google Shape;79;p13"/>
          <p:cNvSpPr txBox="1">
            <a:spLocks noGrp="1"/>
          </p:cNvSpPr>
          <p:nvPr>
            <p:ph type="body" idx="1"/>
          </p:nvPr>
        </p:nvSpPr>
        <p:spPr>
          <a:xfrm>
            <a:off x="432843" y="2068829"/>
            <a:ext cx="5522187" cy="436245"/>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rgbClr val="A41E35"/>
              </a:buClr>
              <a:buSzPts val="1800"/>
              <a:buFont typeface="Arial"/>
              <a:buNone/>
              <a:defRPr sz="1800" b="1" i="0" u="none" strike="noStrike" cap="none">
                <a:solidFill>
                  <a:srgbClr val="A41E35"/>
                </a:solidFill>
                <a:latin typeface="Arial Narrow"/>
                <a:ea typeface="Arial Narrow"/>
                <a:cs typeface="Arial Narrow"/>
                <a:sym typeface="Arial Narrow"/>
              </a:defRPr>
            </a:lvl1pPr>
            <a:lvl2pPr marL="914400" marR="0" lvl="1" indent="-228600" algn="l" rtl="0">
              <a:lnSpc>
                <a:spcPct val="90000"/>
              </a:lnSpc>
              <a:spcBef>
                <a:spcPts val="500"/>
              </a:spcBef>
              <a:spcAft>
                <a:spcPts val="0"/>
              </a:spcAft>
              <a:buClr>
                <a:srgbClr val="A41E35"/>
              </a:buClr>
              <a:buSzPts val="2000"/>
              <a:buFont typeface="Arial"/>
              <a:buNone/>
              <a:defRPr sz="2000" b="1" i="0" u="none" strike="noStrike" cap="none">
                <a:solidFill>
                  <a:schemeClr val="dk1"/>
                </a:solidFill>
                <a:latin typeface="Arial Narrow"/>
                <a:ea typeface="Arial Narrow"/>
                <a:cs typeface="Arial Narrow"/>
                <a:sym typeface="Arial Narrow"/>
              </a:defRPr>
            </a:lvl2pPr>
            <a:lvl3pPr marL="1371600" marR="0" lvl="2" indent="-228600" algn="l" rtl="0">
              <a:lnSpc>
                <a:spcPct val="90000"/>
              </a:lnSpc>
              <a:spcBef>
                <a:spcPts val="500"/>
              </a:spcBef>
              <a:spcAft>
                <a:spcPts val="0"/>
              </a:spcAft>
              <a:buClr>
                <a:srgbClr val="A41E35"/>
              </a:buClr>
              <a:buSzPts val="1800"/>
              <a:buFont typeface="Arial"/>
              <a:buNone/>
              <a:defRPr sz="1800" b="1" i="0" u="none" strike="noStrike" cap="none">
                <a:solidFill>
                  <a:schemeClr val="dk1"/>
                </a:solidFill>
                <a:latin typeface="Arial Narrow"/>
                <a:ea typeface="Arial Narrow"/>
                <a:cs typeface="Arial Narrow"/>
                <a:sym typeface="Arial Narrow"/>
              </a:defRPr>
            </a:lvl3pPr>
            <a:lvl4pPr marL="1828800" marR="0" lvl="3" indent="-228600" algn="l" rtl="0">
              <a:lnSpc>
                <a:spcPct val="90000"/>
              </a:lnSpc>
              <a:spcBef>
                <a:spcPts val="500"/>
              </a:spcBef>
              <a:spcAft>
                <a:spcPts val="0"/>
              </a:spcAft>
              <a:buClr>
                <a:srgbClr val="A41E35"/>
              </a:buClr>
              <a:buSzPts val="1600"/>
              <a:buFont typeface="Arial"/>
              <a:buNone/>
              <a:defRPr sz="1600" b="1" i="0" u="none" strike="noStrike" cap="none">
                <a:solidFill>
                  <a:schemeClr val="dk1"/>
                </a:solidFill>
                <a:latin typeface="Arial Narrow"/>
                <a:ea typeface="Arial Narrow"/>
                <a:cs typeface="Arial Narrow"/>
                <a:sym typeface="Arial Narrow"/>
              </a:defRPr>
            </a:lvl4pPr>
            <a:lvl5pPr marL="2286000" marR="0" lvl="4" indent="-228600" algn="l" rtl="0">
              <a:lnSpc>
                <a:spcPct val="90000"/>
              </a:lnSpc>
              <a:spcBef>
                <a:spcPts val="500"/>
              </a:spcBef>
              <a:spcAft>
                <a:spcPts val="0"/>
              </a:spcAft>
              <a:buClr>
                <a:srgbClr val="A41E35"/>
              </a:buClr>
              <a:buSzPts val="1600"/>
              <a:buFont typeface="Arial"/>
              <a:buNone/>
              <a:defRPr sz="1600" b="1" i="0" u="none" strike="noStrike" cap="none">
                <a:solidFill>
                  <a:schemeClr val="dk1"/>
                </a:solidFill>
                <a:latin typeface="Arial Narrow"/>
                <a:ea typeface="Arial Narrow"/>
                <a:cs typeface="Arial Narrow"/>
                <a:sym typeface="Arial Narrow"/>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80" name="Google Shape;80;p13"/>
          <p:cNvSpPr txBox="1">
            <a:spLocks noGrp="1"/>
          </p:cNvSpPr>
          <p:nvPr>
            <p:ph type="body" idx="2"/>
          </p:nvPr>
        </p:nvSpPr>
        <p:spPr>
          <a:xfrm>
            <a:off x="432843" y="2505075"/>
            <a:ext cx="5522187" cy="3164205"/>
          </a:xfrm>
          <a:prstGeom prst="rect">
            <a:avLst/>
          </a:prstGeom>
          <a:noFill/>
          <a:ln>
            <a:noFill/>
          </a:ln>
        </p:spPr>
        <p:txBody>
          <a:bodyPr spcFirstLastPara="1" wrap="square" lIns="91425" tIns="45700" rIns="91425" bIns="45700" anchor="t" anchorCtr="0"/>
          <a:lstStyle>
            <a:lvl1pPr marL="457200" marR="0" lvl="0" indent="-406400" algn="l" rtl="0">
              <a:lnSpc>
                <a:spcPct val="125000"/>
              </a:lnSpc>
              <a:spcBef>
                <a:spcPts val="1000"/>
              </a:spcBef>
              <a:spcAft>
                <a:spcPts val="0"/>
              </a:spcAft>
              <a:buClr>
                <a:srgbClr val="A41E35"/>
              </a:buClr>
              <a:buSzPts val="2800"/>
              <a:buFont typeface="Arial"/>
              <a:buChar char="•"/>
              <a:defRPr sz="2800" b="1" i="0" u="none" strike="noStrike" cap="none">
                <a:solidFill>
                  <a:schemeClr val="dk1"/>
                </a:solidFill>
                <a:latin typeface="Arial Narrow"/>
                <a:ea typeface="Arial Narrow"/>
                <a:cs typeface="Arial Narrow"/>
                <a:sym typeface="Arial Narrow"/>
              </a:defRPr>
            </a:lvl1pPr>
            <a:lvl2pPr marL="914400" marR="0" lvl="1" indent="-381000" algn="l" rtl="0">
              <a:lnSpc>
                <a:spcPct val="125000"/>
              </a:lnSpc>
              <a:spcBef>
                <a:spcPts val="500"/>
              </a:spcBef>
              <a:spcAft>
                <a:spcPts val="0"/>
              </a:spcAft>
              <a:buClr>
                <a:srgbClr val="A41E35"/>
              </a:buClr>
              <a:buSzPts val="2400"/>
              <a:buFont typeface="Arial"/>
              <a:buChar char="•"/>
              <a:defRPr sz="2400" b="1" i="0" u="none" strike="noStrike" cap="none">
                <a:solidFill>
                  <a:schemeClr val="dk1"/>
                </a:solidFill>
                <a:latin typeface="Arial Narrow"/>
                <a:ea typeface="Arial Narrow"/>
                <a:cs typeface="Arial Narrow"/>
                <a:sym typeface="Arial Narrow"/>
              </a:defRPr>
            </a:lvl2pPr>
            <a:lvl3pPr marL="1371600" marR="0" lvl="2" indent="-355600" algn="l" rtl="0">
              <a:lnSpc>
                <a:spcPct val="125000"/>
              </a:lnSpc>
              <a:spcBef>
                <a:spcPts val="500"/>
              </a:spcBef>
              <a:spcAft>
                <a:spcPts val="0"/>
              </a:spcAft>
              <a:buClr>
                <a:srgbClr val="A41E35"/>
              </a:buClr>
              <a:buSzPts val="2000"/>
              <a:buFont typeface="Arial"/>
              <a:buChar char="•"/>
              <a:defRPr sz="2000" b="1" i="0" u="none" strike="noStrike" cap="none">
                <a:solidFill>
                  <a:schemeClr val="dk1"/>
                </a:solidFill>
                <a:latin typeface="Arial Narrow"/>
                <a:ea typeface="Arial Narrow"/>
                <a:cs typeface="Arial Narrow"/>
                <a:sym typeface="Arial Narrow"/>
              </a:defRPr>
            </a:lvl3pPr>
            <a:lvl4pPr marL="1828800" marR="0" lvl="3" indent="-342900" algn="l" rtl="0">
              <a:lnSpc>
                <a:spcPct val="125000"/>
              </a:lnSpc>
              <a:spcBef>
                <a:spcPts val="500"/>
              </a:spcBef>
              <a:spcAft>
                <a:spcPts val="0"/>
              </a:spcAft>
              <a:buClr>
                <a:srgbClr val="A41E35"/>
              </a:buClr>
              <a:buSzPts val="1800"/>
              <a:buFont typeface="Arial"/>
              <a:buChar char="•"/>
              <a:defRPr sz="1800" b="1" i="0" u="none" strike="noStrike" cap="none">
                <a:solidFill>
                  <a:schemeClr val="dk1"/>
                </a:solidFill>
                <a:latin typeface="Arial Narrow"/>
                <a:ea typeface="Arial Narrow"/>
                <a:cs typeface="Arial Narrow"/>
                <a:sym typeface="Arial Narrow"/>
              </a:defRPr>
            </a:lvl4pPr>
            <a:lvl5pPr marL="2286000" marR="0" lvl="4" indent="-342900" algn="l" rtl="0">
              <a:lnSpc>
                <a:spcPct val="125000"/>
              </a:lnSpc>
              <a:spcBef>
                <a:spcPts val="500"/>
              </a:spcBef>
              <a:spcAft>
                <a:spcPts val="0"/>
              </a:spcAft>
              <a:buClr>
                <a:srgbClr val="A41E35"/>
              </a:buClr>
              <a:buSzPts val="1800"/>
              <a:buFont typeface="Arial"/>
              <a:buChar char="•"/>
              <a:defRPr sz="1800" b="1" i="0" u="none" strike="noStrike" cap="none">
                <a:solidFill>
                  <a:schemeClr val="dk1"/>
                </a:solidFill>
                <a:latin typeface="Arial Narrow"/>
                <a:ea typeface="Arial Narrow"/>
                <a:cs typeface="Arial Narrow"/>
                <a:sym typeface="Arial Narrow"/>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1" name="Google Shape;81;p13"/>
          <p:cNvSpPr/>
          <p:nvPr/>
        </p:nvSpPr>
        <p:spPr>
          <a:xfrm>
            <a:off x="0" y="5955030"/>
            <a:ext cx="12192000" cy="902970"/>
          </a:xfrm>
          <a:prstGeom prst="rect">
            <a:avLst/>
          </a:prstGeom>
          <a:solidFill>
            <a:srgbClr val="A41E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pic>
        <p:nvPicPr>
          <p:cNvPr id="82" name="Google Shape;82;p13"/>
          <p:cNvPicPr preferRelativeResize="0"/>
          <p:nvPr/>
        </p:nvPicPr>
        <p:blipFill rotWithShape="1">
          <a:blip r:embed="rId2">
            <a:alphaModFix/>
          </a:blip>
          <a:srcRect/>
          <a:stretch/>
        </p:blipFill>
        <p:spPr>
          <a:xfrm>
            <a:off x="329973" y="6146673"/>
            <a:ext cx="2320018" cy="519684"/>
          </a:xfrm>
          <a:prstGeom prst="rect">
            <a:avLst/>
          </a:prstGeom>
          <a:noFill/>
          <a:ln>
            <a:noFill/>
          </a:ln>
        </p:spPr>
      </p:pic>
      <p:sp>
        <p:nvSpPr>
          <p:cNvPr id="83" name="Google Shape;83;p13"/>
          <p:cNvSpPr txBox="1">
            <a:spLocks noGrp="1"/>
          </p:cNvSpPr>
          <p:nvPr>
            <p:ph type="title"/>
          </p:nvPr>
        </p:nvSpPr>
        <p:spPr>
          <a:xfrm>
            <a:off x="329972" y="556896"/>
            <a:ext cx="11488647" cy="1145222"/>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84" name="Google Shape;84;p13"/>
          <p:cNvCxnSpPr/>
          <p:nvPr/>
        </p:nvCxnSpPr>
        <p:spPr>
          <a:xfrm>
            <a:off x="432843" y="514668"/>
            <a:ext cx="521970" cy="0"/>
          </a:xfrm>
          <a:prstGeom prst="straightConnector1">
            <a:avLst/>
          </a:prstGeom>
          <a:noFill/>
          <a:ln w="63500" cap="flat" cmpd="sng">
            <a:solidFill>
              <a:srgbClr val="A41E35"/>
            </a:solidFill>
            <a:prstDash val="solid"/>
            <a:miter lim="800000"/>
            <a:headEnd type="none" w="sm" len="sm"/>
            <a:tailEnd type="none" w="sm" len="sm"/>
          </a:ln>
        </p:spPr>
      </p:cxnSp>
      <p:sp>
        <p:nvSpPr>
          <p:cNvPr id="85" name="Google Shape;85;p13"/>
          <p:cNvSpPr txBox="1">
            <a:spLocks noGrp="1"/>
          </p:cNvSpPr>
          <p:nvPr>
            <p:ph type="body" idx="3"/>
          </p:nvPr>
        </p:nvSpPr>
        <p:spPr>
          <a:xfrm>
            <a:off x="6296432" y="2068828"/>
            <a:ext cx="5522187" cy="436245"/>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rgbClr val="A41E35"/>
              </a:buClr>
              <a:buSzPts val="1800"/>
              <a:buFont typeface="Arial"/>
              <a:buNone/>
              <a:defRPr sz="1800" b="1" i="0" u="none" strike="noStrike" cap="none">
                <a:solidFill>
                  <a:srgbClr val="A41E35"/>
                </a:solidFill>
                <a:latin typeface="Arial Narrow"/>
                <a:ea typeface="Arial Narrow"/>
                <a:cs typeface="Arial Narrow"/>
                <a:sym typeface="Arial Narrow"/>
              </a:defRPr>
            </a:lvl1pPr>
            <a:lvl2pPr marL="914400" marR="0" lvl="1" indent="-228600" algn="l" rtl="0">
              <a:lnSpc>
                <a:spcPct val="90000"/>
              </a:lnSpc>
              <a:spcBef>
                <a:spcPts val="500"/>
              </a:spcBef>
              <a:spcAft>
                <a:spcPts val="0"/>
              </a:spcAft>
              <a:buClr>
                <a:srgbClr val="A41E35"/>
              </a:buClr>
              <a:buSzPts val="2000"/>
              <a:buFont typeface="Arial"/>
              <a:buNone/>
              <a:defRPr sz="2000" b="1" i="0" u="none" strike="noStrike" cap="none">
                <a:solidFill>
                  <a:schemeClr val="dk1"/>
                </a:solidFill>
                <a:latin typeface="Arial Narrow"/>
                <a:ea typeface="Arial Narrow"/>
                <a:cs typeface="Arial Narrow"/>
                <a:sym typeface="Arial Narrow"/>
              </a:defRPr>
            </a:lvl2pPr>
            <a:lvl3pPr marL="1371600" marR="0" lvl="2" indent="-228600" algn="l" rtl="0">
              <a:lnSpc>
                <a:spcPct val="90000"/>
              </a:lnSpc>
              <a:spcBef>
                <a:spcPts val="500"/>
              </a:spcBef>
              <a:spcAft>
                <a:spcPts val="0"/>
              </a:spcAft>
              <a:buClr>
                <a:srgbClr val="A41E35"/>
              </a:buClr>
              <a:buSzPts val="1800"/>
              <a:buFont typeface="Arial"/>
              <a:buNone/>
              <a:defRPr sz="1800" b="1" i="0" u="none" strike="noStrike" cap="none">
                <a:solidFill>
                  <a:schemeClr val="dk1"/>
                </a:solidFill>
                <a:latin typeface="Arial Narrow"/>
                <a:ea typeface="Arial Narrow"/>
                <a:cs typeface="Arial Narrow"/>
                <a:sym typeface="Arial Narrow"/>
              </a:defRPr>
            </a:lvl3pPr>
            <a:lvl4pPr marL="1828800" marR="0" lvl="3" indent="-228600" algn="l" rtl="0">
              <a:lnSpc>
                <a:spcPct val="90000"/>
              </a:lnSpc>
              <a:spcBef>
                <a:spcPts val="500"/>
              </a:spcBef>
              <a:spcAft>
                <a:spcPts val="0"/>
              </a:spcAft>
              <a:buClr>
                <a:srgbClr val="A41E35"/>
              </a:buClr>
              <a:buSzPts val="1600"/>
              <a:buFont typeface="Arial"/>
              <a:buNone/>
              <a:defRPr sz="1600" b="1" i="0" u="none" strike="noStrike" cap="none">
                <a:solidFill>
                  <a:schemeClr val="dk1"/>
                </a:solidFill>
                <a:latin typeface="Arial Narrow"/>
                <a:ea typeface="Arial Narrow"/>
                <a:cs typeface="Arial Narrow"/>
                <a:sym typeface="Arial Narrow"/>
              </a:defRPr>
            </a:lvl4pPr>
            <a:lvl5pPr marL="2286000" marR="0" lvl="4" indent="-228600" algn="l" rtl="0">
              <a:lnSpc>
                <a:spcPct val="90000"/>
              </a:lnSpc>
              <a:spcBef>
                <a:spcPts val="500"/>
              </a:spcBef>
              <a:spcAft>
                <a:spcPts val="0"/>
              </a:spcAft>
              <a:buClr>
                <a:srgbClr val="A41E35"/>
              </a:buClr>
              <a:buSzPts val="1600"/>
              <a:buFont typeface="Arial"/>
              <a:buNone/>
              <a:defRPr sz="1600" b="1" i="0" u="none" strike="noStrike" cap="none">
                <a:solidFill>
                  <a:schemeClr val="dk1"/>
                </a:solidFill>
                <a:latin typeface="Arial Narrow"/>
                <a:ea typeface="Arial Narrow"/>
                <a:cs typeface="Arial Narrow"/>
                <a:sym typeface="Arial Narrow"/>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86" name="Google Shape;86;p13"/>
          <p:cNvSpPr txBox="1">
            <a:spLocks noGrp="1"/>
          </p:cNvSpPr>
          <p:nvPr>
            <p:ph type="body" idx="4"/>
          </p:nvPr>
        </p:nvSpPr>
        <p:spPr>
          <a:xfrm>
            <a:off x="6296432" y="2505074"/>
            <a:ext cx="5522187" cy="3164205"/>
          </a:xfrm>
          <a:prstGeom prst="rect">
            <a:avLst/>
          </a:prstGeom>
          <a:noFill/>
          <a:ln>
            <a:noFill/>
          </a:ln>
        </p:spPr>
        <p:txBody>
          <a:bodyPr spcFirstLastPara="1" wrap="square" lIns="91425" tIns="45700" rIns="91425" bIns="45700" anchor="t" anchorCtr="0"/>
          <a:lstStyle>
            <a:lvl1pPr marL="457200" marR="0" lvl="0" indent="-406400" algn="l" rtl="0">
              <a:lnSpc>
                <a:spcPct val="125000"/>
              </a:lnSpc>
              <a:spcBef>
                <a:spcPts val="1000"/>
              </a:spcBef>
              <a:spcAft>
                <a:spcPts val="0"/>
              </a:spcAft>
              <a:buClr>
                <a:srgbClr val="A41E35"/>
              </a:buClr>
              <a:buSzPts val="2800"/>
              <a:buFont typeface="Arial"/>
              <a:buChar char="•"/>
              <a:defRPr sz="2800" b="1" i="0" u="none" strike="noStrike" cap="none">
                <a:solidFill>
                  <a:schemeClr val="dk1"/>
                </a:solidFill>
                <a:latin typeface="Arial Narrow"/>
                <a:ea typeface="Arial Narrow"/>
                <a:cs typeface="Arial Narrow"/>
                <a:sym typeface="Arial Narrow"/>
              </a:defRPr>
            </a:lvl1pPr>
            <a:lvl2pPr marL="914400" marR="0" lvl="1" indent="-381000" algn="l" rtl="0">
              <a:lnSpc>
                <a:spcPct val="125000"/>
              </a:lnSpc>
              <a:spcBef>
                <a:spcPts val="500"/>
              </a:spcBef>
              <a:spcAft>
                <a:spcPts val="0"/>
              </a:spcAft>
              <a:buClr>
                <a:srgbClr val="A41E35"/>
              </a:buClr>
              <a:buSzPts val="2400"/>
              <a:buFont typeface="Arial"/>
              <a:buChar char="•"/>
              <a:defRPr sz="2400" b="1" i="0" u="none" strike="noStrike" cap="none">
                <a:solidFill>
                  <a:schemeClr val="dk1"/>
                </a:solidFill>
                <a:latin typeface="Arial Narrow"/>
                <a:ea typeface="Arial Narrow"/>
                <a:cs typeface="Arial Narrow"/>
                <a:sym typeface="Arial Narrow"/>
              </a:defRPr>
            </a:lvl2pPr>
            <a:lvl3pPr marL="1371600" marR="0" lvl="2" indent="-355600" algn="l" rtl="0">
              <a:lnSpc>
                <a:spcPct val="125000"/>
              </a:lnSpc>
              <a:spcBef>
                <a:spcPts val="500"/>
              </a:spcBef>
              <a:spcAft>
                <a:spcPts val="0"/>
              </a:spcAft>
              <a:buClr>
                <a:srgbClr val="A41E35"/>
              </a:buClr>
              <a:buSzPts val="2000"/>
              <a:buFont typeface="Arial"/>
              <a:buChar char="•"/>
              <a:defRPr sz="2000" b="1" i="0" u="none" strike="noStrike" cap="none">
                <a:solidFill>
                  <a:schemeClr val="dk1"/>
                </a:solidFill>
                <a:latin typeface="Arial Narrow"/>
                <a:ea typeface="Arial Narrow"/>
                <a:cs typeface="Arial Narrow"/>
                <a:sym typeface="Arial Narrow"/>
              </a:defRPr>
            </a:lvl3pPr>
            <a:lvl4pPr marL="1828800" marR="0" lvl="3" indent="-342900" algn="l" rtl="0">
              <a:lnSpc>
                <a:spcPct val="125000"/>
              </a:lnSpc>
              <a:spcBef>
                <a:spcPts val="500"/>
              </a:spcBef>
              <a:spcAft>
                <a:spcPts val="0"/>
              </a:spcAft>
              <a:buClr>
                <a:srgbClr val="A41E35"/>
              </a:buClr>
              <a:buSzPts val="1800"/>
              <a:buFont typeface="Arial"/>
              <a:buChar char="•"/>
              <a:defRPr sz="1800" b="1" i="0" u="none" strike="noStrike" cap="none">
                <a:solidFill>
                  <a:schemeClr val="dk1"/>
                </a:solidFill>
                <a:latin typeface="Arial Narrow"/>
                <a:ea typeface="Arial Narrow"/>
                <a:cs typeface="Arial Narrow"/>
                <a:sym typeface="Arial Narrow"/>
              </a:defRPr>
            </a:lvl4pPr>
            <a:lvl5pPr marL="2286000" marR="0" lvl="4" indent="-342900" algn="l" rtl="0">
              <a:lnSpc>
                <a:spcPct val="125000"/>
              </a:lnSpc>
              <a:spcBef>
                <a:spcPts val="500"/>
              </a:spcBef>
              <a:spcAft>
                <a:spcPts val="0"/>
              </a:spcAft>
              <a:buClr>
                <a:srgbClr val="A41E35"/>
              </a:buClr>
              <a:buSzPts val="1800"/>
              <a:buFont typeface="Arial"/>
              <a:buChar char="•"/>
              <a:defRPr sz="1800" b="1" i="0" u="none" strike="noStrike" cap="none">
                <a:solidFill>
                  <a:schemeClr val="dk1"/>
                </a:solidFill>
                <a:latin typeface="Arial Narrow"/>
                <a:ea typeface="Arial Narrow"/>
                <a:cs typeface="Arial Narrow"/>
                <a:sym typeface="Arial Narrow"/>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7" name="Google Shape;87;p13"/>
          <p:cNvSpPr txBox="1">
            <a:spLocks noGrp="1"/>
          </p:cNvSpPr>
          <p:nvPr>
            <p:ph type="sldNum" idx="12"/>
          </p:nvPr>
        </p:nvSpPr>
        <p:spPr>
          <a:xfrm>
            <a:off x="9075419" y="6146674"/>
            <a:ext cx="2743200" cy="574802"/>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i="0" u="none" strike="noStrike" cap="none">
                <a:solidFill>
                  <a:schemeClr val="lt1"/>
                </a:solidFill>
                <a:latin typeface="Arial Narrow"/>
                <a:ea typeface="Arial Narrow"/>
                <a:cs typeface="Arial Narrow"/>
                <a:sym typeface="Arial Narrow"/>
              </a:defRPr>
            </a:lvl1pPr>
            <a:lvl2pPr marL="0" marR="0" lvl="1" indent="0" algn="r" rtl="0">
              <a:spcBef>
                <a:spcPts val="0"/>
              </a:spcBef>
              <a:buNone/>
              <a:defRPr sz="1200" b="1" i="0" u="none" strike="noStrike" cap="none">
                <a:solidFill>
                  <a:schemeClr val="lt1"/>
                </a:solidFill>
                <a:latin typeface="Arial Narrow"/>
                <a:ea typeface="Arial Narrow"/>
                <a:cs typeface="Arial Narrow"/>
                <a:sym typeface="Arial Narrow"/>
              </a:defRPr>
            </a:lvl2pPr>
            <a:lvl3pPr marL="0" marR="0" lvl="2" indent="0" algn="r" rtl="0">
              <a:spcBef>
                <a:spcPts val="0"/>
              </a:spcBef>
              <a:buNone/>
              <a:defRPr sz="1200" b="1" i="0" u="none" strike="noStrike" cap="none">
                <a:solidFill>
                  <a:schemeClr val="lt1"/>
                </a:solidFill>
                <a:latin typeface="Arial Narrow"/>
                <a:ea typeface="Arial Narrow"/>
                <a:cs typeface="Arial Narrow"/>
                <a:sym typeface="Arial Narrow"/>
              </a:defRPr>
            </a:lvl3pPr>
            <a:lvl4pPr marL="0" marR="0" lvl="3" indent="0" algn="r" rtl="0">
              <a:spcBef>
                <a:spcPts val="0"/>
              </a:spcBef>
              <a:buNone/>
              <a:defRPr sz="1200" b="1" i="0" u="none" strike="noStrike" cap="none">
                <a:solidFill>
                  <a:schemeClr val="lt1"/>
                </a:solidFill>
                <a:latin typeface="Arial Narrow"/>
                <a:ea typeface="Arial Narrow"/>
                <a:cs typeface="Arial Narrow"/>
                <a:sym typeface="Arial Narrow"/>
              </a:defRPr>
            </a:lvl4pPr>
            <a:lvl5pPr marL="0" marR="0" lvl="4" indent="0" algn="r" rtl="0">
              <a:spcBef>
                <a:spcPts val="0"/>
              </a:spcBef>
              <a:buNone/>
              <a:defRPr sz="1200" b="1" i="0" u="none" strike="noStrike" cap="none">
                <a:solidFill>
                  <a:schemeClr val="lt1"/>
                </a:solidFill>
                <a:latin typeface="Arial Narrow"/>
                <a:ea typeface="Arial Narrow"/>
                <a:cs typeface="Arial Narrow"/>
                <a:sym typeface="Arial Narrow"/>
              </a:defRPr>
            </a:lvl5pPr>
            <a:lvl6pPr marL="0" marR="0" lvl="5" indent="0" algn="r" rtl="0">
              <a:spcBef>
                <a:spcPts val="0"/>
              </a:spcBef>
              <a:buNone/>
              <a:defRPr sz="1200" b="1" i="0" u="none" strike="noStrike" cap="none">
                <a:solidFill>
                  <a:schemeClr val="lt1"/>
                </a:solidFill>
                <a:latin typeface="Arial Narrow"/>
                <a:ea typeface="Arial Narrow"/>
                <a:cs typeface="Arial Narrow"/>
                <a:sym typeface="Arial Narrow"/>
              </a:defRPr>
            </a:lvl6pPr>
            <a:lvl7pPr marL="0" marR="0" lvl="6" indent="0" algn="r" rtl="0">
              <a:spcBef>
                <a:spcPts val="0"/>
              </a:spcBef>
              <a:buNone/>
              <a:defRPr sz="1200" b="1" i="0" u="none" strike="noStrike" cap="none">
                <a:solidFill>
                  <a:schemeClr val="lt1"/>
                </a:solidFill>
                <a:latin typeface="Arial Narrow"/>
                <a:ea typeface="Arial Narrow"/>
                <a:cs typeface="Arial Narrow"/>
                <a:sym typeface="Arial Narrow"/>
              </a:defRPr>
            </a:lvl7pPr>
            <a:lvl8pPr marL="0" marR="0" lvl="7" indent="0" algn="r" rtl="0">
              <a:spcBef>
                <a:spcPts val="0"/>
              </a:spcBef>
              <a:buNone/>
              <a:defRPr sz="1200" b="1" i="0" u="none" strike="noStrike" cap="none">
                <a:solidFill>
                  <a:schemeClr val="lt1"/>
                </a:solidFill>
                <a:latin typeface="Arial Narrow"/>
                <a:ea typeface="Arial Narrow"/>
                <a:cs typeface="Arial Narrow"/>
                <a:sym typeface="Arial Narrow"/>
              </a:defRPr>
            </a:lvl8pPr>
            <a:lvl9pPr marL="0" marR="0" lvl="8" indent="0" algn="r" rtl="0">
              <a:spcBef>
                <a:spcPts val="0"/>
              </a:spcBef>
              <a:buNone/>
              <a:defRPr sz="1200" b="1" i="0" u="none" strike="noStrike" cap="none">
                <a:solidFill>
                  <a:schemeClr val="lt1"/>
                </a:solidFill>
                <a:latin typeface="Arial Narrow"/>
                <a:ea typeface="Arial Narrow"/>
                <a:cs typeface="Arial Narrow"/>
                <a:sym typeface="Arial Narrow"/>
              </a:defRPr>
            </a:lvl9pPr>
          </a:lstStyle>
          <a:p>
            <a:pPr marL="0" lvl="0" indent="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90"/>
        <p:cNvGrpSpPr/>
        <p:nvPr/>
      </p:nvGrpSpPr>
      <p:grpSpPr>
        <a:xfrm>
          <a:off x="0" y="0"/>
          <a:ext cx="0" cy="0"/>
          <a:chOff x="0" y="0"/>
          <a:chExt cx="0" cy="0"/>
        </a:xfrm>
      </p:grpSpPr>
      <p:sp>
        <p:nvSpPr>
          <p:cNvPr id="91" name="Google Shape;91;p15"/>
          <p:cNvSpPr>
            <a:spLocks noGrp="1"/>
          </p:cNvSpPr>
          <p:nvPr>
            <p:ph type="pic" idx="2"/>
          </p:nvPr>
        </p:nvSpPr>
        <p:spPr>
          <a:xfrm>
            <a:off x="4846320" y="457201"/>
            <a:ext cx="6509068" cy="514713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A41E35"/>
              </a:buClr>
              <a:buSzPts val="3200"/>
              <a:buFont typeface="Arial"/>
              <a:buNone/>
              <a:defRPr sz="3200" b="1" i="0" u="none" strike="noStrike" cap="none">
                <a:solidFill>
                  <a:schemeClr val="dk1"/>
                </a:solidFill>
                <a:latin typeface="Arial Narrow"/>
                <a:ea typeface="Arial Narrow"/>
                <a:cs typeface="Arial Narrow"/>
                <a:sym typeface="Arial Narrow"/>
              </a:defRPr>
            </a:lvl1pPr>
            <a:lvl2pPr marR="0" lvl="1" algn="l" rtl="0">
              <a:lnSpc>
                <a:spcPct val="90000"/>
              </a:lnSpc>
              <a:spcBef>
                <a:spcPts val="500"/>
              </a:spcBef>
              <a:spcAft>
                <a:spcPts val="0"/>
              </a:spcAft>
              <a:buClr>
                <a:srgbClr val="A41E35"/>
              </a:buClr>
              <a:buSzPts val="2800"/>
              <a:buFont typeface="Arial"/>
              <a:buNone/>
              <a:defRPr sz="2800" b="1" i="0" u="none" strike="noStrike" cap="none">
                <a:solidFill>
                  <a:schemeClr val="dk1"/>
                </a:solidFill>
                <a:latin typeface="Arial Narrow"/>
                <a:ea typeface="Arial Narrow"/>
                <a:cs typeface="Arial Narrow"/>
                <a:sym typeface="Arial Narrow"/>
              </a:defRPr>
            </a:lvl2pPr>
            <a:lvl3pPr marR="0" lvl="2" algn="l" rtl="0">
              <a:lnSpc>
                <a:spcPct val="90000"/>
              </a:lnSpc>
              <a:spcBef>
                <a:spcPts val="500"/>
              </a:spcBef>
              <a:spcAft>
                <a:spcPts val="0"/>
              </a:spcAft>
              <a:buClr>
                <a:srgbClr val="A41E35"/>
              </a:buClr>
              <a:buSzPts val="2400"/>
              <a:buFont typeface="Arial"/>
              <a:buNone/>
              <a:defRPr sz="2400" b="1" i="0" u="none" strike="noStrike" cap="none">
                <a:solidFill>
                  <a:schemeClr val="dk1"/>
                </a:solidFill>
                <a:latin typeface="Arial Narrow"/>
                <a:ea typeface="Arial Narrow"/>
                <a:cs typeface="Arial Narrow"/>
                <a:sym typeface="Arial Narrow"/>
              </a:defRPr>
            </a:lvl3pPr>
            <a:lvl4pPr marR="0" lvl="3" algn="l" rtl="0">
              <a:lnSpc>
                <a:spcPct val="90000"/>
              </a:lnSpc>
              <a:spcBef>
                <a:spcPts val="500"/>
              </a:spcBef>
              <a:spcAft>
                <a:spcPts val="0"/>
              </a:spcAft>
              <a:buClr>
                <a:srgbClr val="A41E35"/>
              </a:buClr>
              <a:buSzPts val="2000"/>
              <a:buFont typeface="Arial"/>
              <a:buNone/>
              <a:defRPr sz="2000" b="1" i="0" u="none" strike="noStrike" cap="none">
                <a:solidFill>
                  <a:schemeClr val="dk1"/>
                </a:solidFill>
                <a:latin typeface="Arial Narrow"/>
                <a:ea typeface="Arial Narrow"/>
                <a:cs typeface="Arial Narrow"/>
                <a:sym typeface="Arial Narrow"/>
              </a:defRPr>
            </a:lvl4pPr>
            <a:lvl5pPr marR="0" lvl="4" algn="l" rtl="0">
              <a:lnSpc>
                <a:spcPct val="90000"/>
              </a:lnSpc>
              <a:spcBef>
                <a:spcPts val="500"/>
              </a:spcBef>
              <a:spcAft>
                <a:spcPts val="0"/>
              </a:spcAft>
              <a:buClr>
                <a:srgbClr val="A41E35"/>
              </a:buClr>
              <a:buSzPts val="2000"/>
              <a:buFont typeface="Arial"/>
              <a:buNone/>
              <a:defRPr sz="2000" b="1" i="0" u="none" strike="noStrike" cap="none">
                <a:solidFill>
                  <a:schemeClr val="dk1"/>
                </a:solidFill>
                <a:latin typeface="Arial Narrow"/>
                <a:ea typeface="Arial Narrow"/>
                <a:cs typeface="Arial Narrow"/>
                <a:sym typeface="Arial Narrow"/>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92" name="Google Shape;92;p15"/>
          <p:cNvSpPr/>
          <p:nvPr/>
        </p:nvSpPr>
        <p:spPr>
          <a:xfrm>
            <a:off x="0" y="5955030"/>
            <a:ext cx="12192000" cy="902970"/>
          </a:xfrm>
          <a:prstGeom prst="rect">
            <a:avLst/>
          </a:prstGeom>
          <a:solidFill>
            <a:srgbClr val="A41E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pic>
        <p:nvPicPr>
          <p:cNvPr id="93" name="Google Shape;93;p15"/>
          <p:cNvPicPr preferRelativeResize="0"/>
          <p:nvPr/>
        </p:nvPicPr>
        <p:blipFill rotWithShape="1">
          <a:blip r:embed="rId2">
            <a:alphaModFix/>
          </a:blip>
          <a:srcRect/>
          <a:stretch/>
        </p:blipFill>
        <p:spPr>
          <a:xfrm>
            <a:off x="329973" y="6146673"/>
            <a:ext cx="2320018" cy="519684"/>
          </a:xfrm>
          <a:prstGeom prst="rect">
            <a:avLst/>
          </a:prstGeom>
          <a:noFill/>
          <a:ln>
            <a:noFill/>
          </a:ln>
        </p:spPr>
      </p:pic>
      <p:sp>
        <p:nvSpPr>
          <p:cNvPr id="94" name="Google Shape;94;p15"/>
          <p:cNvSpPr txBox="1">
            <a:spLocks noGrp="1"/>
          </p:cNvSpPr>
          <p:nvPr>
            <p:ph type="title"/>
          </p:nvPr>
        </p:nvSpPr>
        <p:spPr>
          <a:xfrm>
            <a:off x="341403" y="548640"/>
            <a:ext cx="4207737" cy="1038038"/>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5" name="Google Shape;95;p15"/>
          <p:cNvSpPr txBox="1">
            <a:spLocks noGrp="1"/>
          </p:cNvSpPr>
          <p:nvPr>
            <p:ph type="body" idx="1"/>
          </p:nvPr>
        </p:nvSpPr>
        <p:spPr>
          <a:xfrm>
            <a:off x="341403" y="1931670"/>
            <a:ext cx="4207737" cy="3672670"/>
          </a:xfrm>
          <a:prstGeom prst="rect">
            <a:avLst/>
          </a:prstGeom>
          <a:noFill/>
          <a:ln>
            <a:noFill/>
          </a:ln>
        </p:spPr>
        <p:txBody>
          <a:bodyPr spcFirstLastPara="1" wrap="square" lIns="91425" tIns="45700" rIns="91425" bIns="45700" anchor="t" anchorCtr="0"/>
          <a:lstStyle>
            <a:lvl1pPr marL="457200" marR="0" lvl="0" indent="-228600" algn="l" rtl="0">
              <a:lnSpc>
                <a:spcPct val="125000"/>
              </a:lnSpc>
              <a:spcBef>
                <a:spcPts val="1000"/>
              </a:spcBef>
              <a:spcAft>
                <a:spcPts val="0"/>
              </a:spcAft>
              <a:buClr>
                <a:srgbClr val="A41E35"/>
              </a:buClr>
              <a:buSzPts val="1600"/>
              <a:buFont typeface="Arial"/>
              <a:buNone/>
              <a:defRPr sz="1600" b="1" i="0" u="none" strike="noStrike" cap="none">
                <a:solidFill>
                  <a:schemeClr val="dk1"/>
                </a:solidFill>
                <a:latin typeface="Arial Narrow"/>
                <a:ea typeface="Arial Narrow"/>
                <a:cs typeface="Arial Narrow"/>
                <a:sym typeface="Arial Narrow"/>
              </a:defRPr>
            </a:lvl1pPr>
            <a:lvl2pPr marL="914400" marR="0" lvl="1" indent="-228600" algn="l" rtl="0">
              <a:lnSpc>
                <a:spcPct val="90000"/>
              </a:lnSpc>
              <a:spcBef>
                <a:spcPts val="500"/>
              </a:spcBef>
              <a:spcAft>
                <a:spcPts val="0"/>
              </a:spcAft>
              <a:buClr>
                <a:srgbClr val="A41E35"/>
              </a:buClr>
              <a:buSzPts val="1400"/>
              <a:buFont typeface="Arial"/>
              <a:buNone/>
              <a:defRPr sz="1400" b="1" i="0" u="none" strike="noStrike" cap="none">
                <a:solidFill>
                  <a:schemeClr val="dk1"/>
                </a:solidFill>
                <a:latin typeface="Arial Narrow"/>
                <a:ea typeface="Arial Narrow"/>
                <a:cs typeface="Arial Narrow"/>
                <a:sym typeface="Arial Narrow"/>
              </a:defRPr>
            </a:lvl2pPr>
            <a:lvl3pPr marL="1371600" marR="0" lvl="2" indent="-228600" algn="l" rtl="0">
              <a:lnSpc>
                <a:spcPct val="90000"/>
              </a:lnSpc>
              <a:spcBef>
                <a:spcPts val="500"/>
              </a:spcBef>
              <a:spcAft>
                <a:spcPts val="0"/>
              </a:spcAft>
              <a:buClr>
                <a:srgbClr val="A41E35"/>
              </a:buClr>
              <a:buSzPts val="1200"/>
              <a:buFont typeface="Arial"/>
              <a:buNone/>
              <a:defRPr sz="1200" b="1" i="0" u="none" strike="noStrike" cap="none">
                <a:solidFill>
                  <a:schemeClr val="dk1"/>
                </a:solidFill>
                <a:latin typeface="Arial Narrow"/>
                <a:ea typeface="Arial Narrow"/>
                <a:cs typeface="Arial Narrow"/>
                <a:sym typeface="Arial Narrow"/>
              </a:defRPr>
            </a:lvl3pPr>
            <a:lvl4pPr marL="1828800" marR="0" lvl="3" indent="-228600" algn="l" rtl="0">
              <a:lnSpc>
                <a:spcPct val="90000"/>
              </a:lnSpc>
              <a:spcBef>
                <a:spcPts val="500"/>
              </a:spcBef>
              <a:spcAft>
                <a:spcPts val="0"/>
              </a:spcAft>
              <a:buClr>
                <a:srgbClr val="A41E35"/>
              </a:buClr>
              <a:buSzPts val="1000"/>
              <a:buFont typeface="Arial"/>
              <a:buNone/>
              <a:defRPr sz="1000" b="1" i="0" u="none" strike="noStrike" cap="none">
                <a:solidFill>
                  <a:schemeClr val="dk1"/>
                </a:solidFill>
                <a:latin typeface="Arial Narrow"/>
                <a:ea typeface="Arial Narrow"/>
                <a:cs typeface="Arial Narrow"/>
                <a:sym typeface="Arial Narrow"/>
              </a:defRPr>
            </a:lvl4pPr>
            <a:lvl5pPr marL="2286000" marR="0" lvl="4" indent="-228600" algn="l" rtl="0">
              <a:lnSpc>
                <a:spcPct val="90000"/>
              </a:lnSpc>
              <a:spcBef>
                <a:spcPts val="500"/>
              </a:spcBef>
              <a:spcAft>
                <a:spcPts val="0"/>
              </a:spcAft>
              <a:buClr>
                <a:srgbClr val="A41E35"/>
              </a:buClr>
              <a:buSzPts val="1000"/>
              <a:buFont typeface="Arial"/>
              <a:buNone/>
              <a:defRPr sz="1000" b="1" i="0" u="none" strike="noStrike" cap="none">
                <a:solidFill>
                  <a:schemeClr val="dk1"/>
                </a:solidFill>
                <a:latin typeface="Arial Narrow"/>
                <a:ea typeface="Arial Narrow"/>
                <a:cs typeface="Arial Narrow"/>
                <a:sym typeface="Arial Narrow"/>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cxnSp>
        <p:nvCxnSpPr>
          <p:cNvPr id="96" name="Google Shape;96;p15"/>
          <p:cNvCxnSpPr/>
          <p:nvPr/>
        </p:nvCxnSpPr>
        <p:spPr>
          <a:xfrm>
            <a:off x="432843" y="514668"/>
            <a:ext cx="521970" cy="0"/>
          </a:xfrm>
          <a:prstGeom prst="straightConnector1">
            <a:avLst/>
          </a:prstGeom>
          <a:noFill/>
          <a:ln w="63500" cap="flat" cmpd="sng">
            <a:solidFill>
              <a:srgbClr val="A41E35"/>
            </a:solidFill>
            <a:prstDash val="solid"/>
            <a:miter lim="800000"/>
            <a:headEnd type="none" w="sm" len="sm"/>
            <a:tailEnd type="none" w="sm" len="sm"/>
          </a:ln>
        </p:spPr>
      </p:cxnSp>
      <p:sp>
        <p:nvSpPr>
          <p:cNvPr id="97" name="Google Shape;97;p15"/>
          <p:cNvSpPr txBox="1">
            <a:spLocks noGrp="1"/>
          </p:cNvSpPr>
          <p:nvPr>
            <p:ph type="sldNum" idx="12"/>
          </p:nvPr>
        </p:nvSpPr>
        <p:spPr>
          <a:xfrm>
            <a:off x="9075419" y="6146674"/>
            <a:ext cx="2743200" cy="574802"/>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i="0" u="none" strike="noStrike" cap="none">
                <a:solidFill>
                  <a:schemeClr val="lt1"/>
                </a:solidFill>
                <a:latin typeface="Arial Narrow"/>
                <a:ea typeface="Arial Narrow"/>
                <a:cs typeface="Arial Narrow"/>
                <a:sym typeface="Arial Narrow"/>
              </a:defRPr>
            </a:lvl1pPr>
            <a:lvl2pPr marL="0" marR="0" lvl="1" indent="0" algn="r" rtl="0">
              <a:spcBef>
                <a:spcPts val="0"/>
              </a:spcBef>
              <a:buNone/>
              <a:defRPr sz="1200" b="1" i="0" u="none" strike="noStrike" cap="none">
                <a:solidFill>
                  <a:schemeClr val="lt1"/>
                </a:solidFill>
                <a:latin typeface="Arial Narrow"/>
                <a:ea typeface="Arial Narrow"/>
                <a:cs typeface="Arial Narrow"/>
                <a:sym typeface="Arial Narrow"/>
              </a:defRPr>
            </a:lvl2pPr>
            <a:lvl3pPr marL="0" marR="0" lvl="2" indent="0" algn="r" rtl="0">
              <a:spcBef>
                <a:spcPts val="0"/>
              </a:spcBef>
              <a:buNone/>
              <a:defRPr sz="1200" b="1" i="0" u="none" strike="noStrike" cap="none">
                <a:solidFill>
                  <a:schemeClr val="lt1"/>
                </a:solidFill>
                <a:latin typeface="Arial Narrow"/>
                <a:ea typeface="Arial Narrow"/>
                <a:cs typeface="Arial Narrow"/>
                <a:sym typeface="Arial Narrow"/>
              </a:defRPr>
            </a:lvl3pPr>
            <a:lvl4pPr marL="0" marR="0" lvl="3" indent="0" algn="r" rtl="0">
              <a:spcBef>
                <a:spcPts val="0"/>
              </a:spcBef>
              <a:buNone/>
              <a:defRPr sz="1200" b="1" i="0" u="none" strike="noStrike" cap="none">
                <a:solidFill>
                  <a:schemeClr val="lt1"/>
                </a:solidFill>
                <a:latin typeface="Arial Narrow"/>
                <a:ea typeface="Arial Narrow"/>
                <a:cs typeface="Arial Narrow"/>
                <a:sym typeface="Arial Narrow"/>
              </a:defRPr>
            </a:lvl4pPr>
            <a:lvl5pPr marL="0" marR="0" lvl="4" indent="0" algn="r" rtl="0">
              <a:spcBef>
                <a:spcPts val="0"/>
              </a:spcBef>
              <a:buNone/>
              <a:defRPr sz="1200" b="1" i="0" u="none" strike="noStrike" cap="none">
                <a:solidFill>
                  <a:schemeClr val="lt1"/>
                </a:solidFill>
                <a:latin typeface="Arial Narrow"/>
                <a:ea typeface="Arial Narrow"/>
                <a:cs typeface="Arial Narrow"/>
                <a:sym typeface="Arial Narrow"/>
              </a:defRPr>
            </a:lvl5pPr>
            <a:lvl6pPr marL="0" marR="0" lvl="5" indent="0" algn="r" rtl="0">
              <a:spcBef>
                <a:spcPts val="0"/>
              </a:spcBef>
              <a:buNone/>
              <a:defRPr sz="1200" b="1" i="0" u="none" strike="noStrike" cap="none">
                <a:solidFill>
                  <a:schemeClr val="lt1"/>
                </a:solidFill>
                <a:latin typeface="Arial Narrow"/>
                <a:ea typeface="Arial Narrow"/>
                <a:cs typeface="Arial Narrow"/>
                <a:sym typeface="Arial Narrow"/>
              </a:defRPr>
            </a:lvl6pPr>
            <a:lvl7pPr marL="0" marR="0" lvl="6" indent="0" algn="r" rtl="0">
              <a:spcBef>
                <a:spcPts val="0"/>
              </a:spcBef>
              <a:buNone/>
              <a:defRPr sz="1200" b="1" i="0" u="none" strike="noStrike" cap="none">
                <a:solidFill>
                  <a:schemeClr val="lt1"/>
                </a:solidFill>
                <a:latin typeface="Arial Narrow"/>
                <a:ea typeface="Arial Narrow"/>
                <a:cs typeface="Arial Narrow"/>
                <a:sym typeface="Arial Narrow"/>
              </a:defRPr>
            </a:lvl7pPr>
            <a:lvl8pPr marL="0" marR="0" lvl="7" indent="0" algn="r" rtl="0">
              <a:spcBef>
                <a:spcPts val="0"/>
              </a:spcBef>
              <a:buNone/>
              <a:defRPr sz="1200" b="1" i="0" u="none" strike="noStrike" cap="none">
                <a:solidFill>
                  <a:schemeClr val="lt1"/>
                </a:solidFill>
                <a:latin typeface="Arial Narrow"/>
                <a:ea typeface="Arial Narrow"/>
                <a:cs typeface="Arial Narrow"/>
                <a:sym typeface="Arial Narrow"/>
              </a:defRPr>
            </a:lvl8pPr>
            <a:lvl9pPr marL="0" marR="0" lvl="8" indent="0" algn="r" rtl="0">
              <a:spcBef>
                <a:spcPts val="0"/>
              </a:spcBef>
              <a:buNone/>
              <a:defRPr sz="1200" b="1" i="0" u="none" strike="noStrike" cap="none">
                <a:solidFill>
                  <a:schemeClr val="lt1"/>
                </a:solidFill>
                <a:latin typeface="Arial Narrow"/>
                <a:ea typeface="Arial Narrow"/>
                <a:cs typeface="Arial Narrow"/>
                <a:sym typeface="Arial Narrow"/>
              </a:defRPr>
            </a:lvl9pPr>
          </a:lstStyle>
          <a:p>
            <a:pPr marL="0" lvl="0" indent="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rgbClr val="A41E35"/>
              </a:buClr>
              <a:buSzPts val="2800"/>
              <a:buFont typeface="Arial"/>
              <a:buChar char="•"/>
              <a:defRPr sz="2800" b="1" i="0" u="none" strike="noStrike" cap="none">
                <a:solidFill>
                  <a:schemeClr val="dk1"/>
                </a:solidFill>
                <a:latin typeface="Arial Narrow"/>
                <a:ea typeface="Arial Narrow"/>
                <a:cs typeface="Arial Narrow"/>
                <a:sym typeface="Arial Narrow"/>
              </a:defRPr>
            </a:lvl1pPr>
            <a:lvl2pPr marL="914400" marR="0" lvl="1" indent="-381000" algn="l" rtl="0">
              <a:lnSpc>
                <a:spcPct val="90000"/>
              </a:lnSpc>
              <a:spcBef>
                <a:spcPts val="500"/>
              </a:spcBef>
              <a:spcAft>
                <a:spcPts val="0"/>
              </a:spcAft>
              <a:buClr>
                <a:srgbClr val="A41E35"/>
              </a:buClr>
              <a:buSzPts val="2400"/>
              <a:buFont typeface="Arial"/>
              <a:buChar char="•"/>
              <a:defRPr sz="2400" b="1" i="0" u="none" strike="noStrike" cap="none">
                <a:solidFill>
                  <a:schemeClr val="dk1"/>
                </a:solidFill>
                <a:latin typeface="Arial Narrow"/>
                <a:ea typeface="Arial Narrow"/>
                <a:cs typeface="Arial Narrow"/>
                <a:sym typeface="Arial Narrow"/>
              </a:defRPr>
            </a:lvl2pPr>
            <a:lvl3pPr marL="1371600" marR="0" lvl="2" indent="-355600" algn="l" rtl="0">
              <a:lnSpc>
                <a:spcPct val="90000"/>
              </a:lnSpc>
              <a:spcBef>
                <a:spcPts val="500"/>
              </a:spcBef>
              <a:spcAft>
                <a:spcPts val="0"/>
              </a:spcAft>
              <a:buClr>
                <a:srgbClr val="A41E35"/>
              </a:buClr>
              <a:buSzPts val="2000"/>
              <a:buFont typeface="Arial"/>
              <a:buChar char="•"/>
              <a:defRPr sz="2000" b="1" i="0" u="none" strike="noStrike" cap="none">
                <a:solidFill>
                  <a:schemeClr val="dk1"/>
                </a:solidFill>
                <a:latin typeface="Arial Narrow"/>
                <a:ea typeface="Arial Narrow"/>
                <a:cs typeface="Arial Narrow"/>
                <a:sym typeface="Arial Narrow"/>
              </a:defRPr>
            </a:lvl3pPr>
            <a:lvl4pPr marL="1828800" marR="0" lvl="3" indent="-342900" algn="l" rtl="0">
              <a:lnSpc>
                <a:spcPct val="90000"/>
              </a:lnSpc>
              <a:spcBef>
                <a:spcPts val="500"/>
              </a:spcBef>
              <a:spcAft>
                <a:spcPts val="0"/>
              </a:spcAft>
              <a:buClr>
                <a:srgbClr val="A41E35"/>
              </a:buClr>
              <a:buSzPts val="1800"/>
              <a:buFont typeface="Arial"/>
              <a:buChar char="•"/>
              <a:defRPr sz="1800" b="1" i="0" u="none" strike="noStrike" cap="none">
                <a:solidFill>
                  <a:schemeClr val="dk1"/>
                </a:solidFill>
                <a:latin typeface="Arial Narrow"/>
                <a:ea typeface="Arial Narrow"/>
                <a:cs typeface="Arial Narrow"/>
                <a:sym typeface="Arial Narrow"/>
              </a:defRPr>
            </a:lvl4pPr>
            <a:lvl5pPr marL="2286000" marR="0" lvl="4" indent="-342900" algn="l" rtl="0">
              <a:lnSpc>
                <a:spcPct val="90000"/>
              </a:lnSpc>
              <a:spcBef>
                <a:spcPts val="500"/>
              </a:spcBef>
              <a:spcAft>
                <a:spcPts val="0"/>
              </a:spcAft>
              <a:buClr>
                <a:srgbClr val="A41E35"/>
              </a:buClr>
              <a:buSzPts val="1800"/>
              <a:buFont typeface="Arial"/>
              <a:buChar char="•"/>
              <a:defRPr sz="1800" b="1" i="0" u="none" strike="noStrike" cap="none">
                <a:solidFill>
                  <a:schemeClr val="dk1"/>
                </a:solidFill>
                <a:latin typeface="Arial Narrow"/>
                <a:ea typeface="Arial Narrow"/>
                <a:cs typeface="Arial Narrow"/>
                <a:sym typeface="Arial Narrow"/>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1" i="0" u="none" strike="noStrike" cap="none">
                <a:solidFill>
                  <a:srgbClr val="888888"/>
                </a:solidFill>
                <a:latin typeface="Arial Narrow"/>
                <a:ea typeface="Arial Narrow"/>
                <a:cs typeface="Arial Narrow"/>
                <a:sym typeface="Arial Narrow"/>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1" i="0" u="none" strike="noStrike" cap="none">
                <a:solidFill>
                  <a:srgbClr val="888888"/>
                </a:solidFill>
                <a:latin typeface="Arial Narrow"/>
                <a:ea typeface="Arial Narrow"/>
                <a:cs typeface="Arial Narrow"/>
                <a:sym typeface="Arial Narrow"/>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i="0" u="none" strike="noStrike" cap="none">
                <a:solidFill>
                  <a:srgbClr val="888888"/>
                </a:solidFill>
                <a:latin typeface="Arial Narrow"/>
                <a:ea typeface="Arial Narrow"/>
                <a:cs typeface="Arial Narrow"/>
                <a:sym typeface="Arial Narrow"/>
              </a:defRPr>
            </a:lvl1pPr>
            <a:lvl2pPr marL="0" marR="0" lvl="1" indent="0" algn="r" rtl="0">
              <a:spcBef>
                <a:spcPts val="0"/>
              </a:spcBef>
              <a:buNone/>
              <a:defRPr sz="1200" b="1" i="0" u="none" strike="noStrike" cap="none">
                <a:solidFill>
                  <a:srgbClr val="888888"/>
                </a:solidFill>
                <a:latin typeface="Arial Narrow"/>
                <a:ea typeface="Arial Narrow"/>
                <a:cs typeface="Arial Narrow"/>
                <a:sym typeface="Arial Narrow"/>
              </a:defRPr>
            </a:lvl2pPr>
            <a:lvl3pPr marL="0" marR="0" lvl="2" indent="0" algn="r" rtl="0">
              <a:spcBef>
                <a:spcPts val="0"/>
              </a:spcBef>
              <a:buNone/>
              <a:defRPr sz="1200" b="1" i="0" u="none" strike="noStrike" cap="none">
                <a:solidFill>
                  <a:srgbClr val="888888"/>
                </a:solidFill>
                <a:latin typeface="Arial Narrow"/>
                <a:ea typeface="Arial Narrow"/>
                <a:cs typeface="Arial Narrow"/>
                <a:sym typeface="Arial Narrow"/>
              </a:defRPr>
            </a:lvl3pPr>
            <a:lvl4pPr marL="0" marR="0" lvl="3" indent="0" algn="r" rtl="0">
              <a:spcBef>
                <a:spcPts val="0"/>
              </a:spcBef>
              <a:buNone/>
              <a:defRPr sz="1200" b="1" i="0" u="none" strike="noStrike" cap="none">
                <a:solidFill>
                  <a:srgbClr val="888888"/>
                </a:solidFill>
                <a:latin typeface="Arial Narrow"/>
                <a:ea typeface="Arial Narrow"/>
                <a:cs typeface="Arial Narrow"/>
                <a:sym typeface="Arial Narrow"/>
              </a:defRPr>
            </a:lvl4pPr>
            <a:lvl5pPr marL="0" marR="0" lvl="4" indent="0" algn="r" rtl="0">
              <a:spcBef>
                <a:spcPts val="0"/>
              </a:spcBef>
              <a:buNone/>
              <a:defRPr sz="1200" b="1" i="0" u="none" strike="noStrike" cap="none">
                <a:solidFill>
                  <a:srgbClr val="888888"/>
                </a:solidFill>
                <a:latin typeface="Arial Narrow"/>
                <a:ea typeface="Arial Narrow"/>
                <a:cs typeface="Arial Narrow"/>
                <a:sym typeface="Arial Narrow"/>
              </a:defRPr>
            </a:lvl5pPr>
            <a:lvl6pPr marL="0" marR="0" lvl="5" indent="0" algn="r" rtl="0">
              <a:spcBef>
                <a:spcPts val="0"/>
              </a:spcBef>
              <a:buNone/>
              <a:defRPr sz="1200" b="1" i="0" u="none" strike="noStrike" cap="none">
                <a:solidFill>
                  <a:srgbClr val="888888"/>
                </a:solidFill>
                <a:latin typeface="Arial Narrow"/>
                <a:ea typeface="Arial Narrow"/>
                <a:cs typeface="Arial Narrow"/>
                <a:sym typeface="Arial Narrow"/>
              </a:defRPr>
            </a:lvl6pPr>
            <a:lvl7pPr marL="0" marR="0" lvl="6" indent="0" algn="r" rtl="0">
              <a:spcBef>
                <a:spcPts val="0"/>
              </a:spcBef>
              <a:buNone/>
              <a:defRPr sz="1200" b="1" i="0" u="none" strike="noStrike" cap="none">
                <a:solidFill>
                  <a:srgbClr val="888888"/>
                </a:solidFill>
                <a:latin typeface="Arial Narrow"/>
                <a:ea typeface="Arial Narrow"/>
                <a:cs typeface="Arial Narrow"/>
                <a:sym typeface="Arial Narrow"/>
              </a:defRPr>
            </a:lvl7pPr>
            <a:lvl8pPr marL="0" marR="0" lvl="7" indent="0" algn="r" rtl="0">
              <a:spcBef>
                <a:spcPts val="0"/>
              </a:spcBef>
              <a:buNone/>
              <a:defRPr sz="1200" b="1" i="0" u="none" strike="noStrike" cap="none">
                <a:solidFill>
                  <a:srgbClr val="888888"/>
                </a:solidFill>
                <a:latin typeface="Arial Narrow"/>
                <a:ea typeface="Arial Narrow"/>
                <a:cs typeface="Arial Narrow"/>
                <a:sym typeface="Arial Narrow"/>
              </a:defRPr>
            </a:lvl8pPr>
            <a:lvl9pPr marL="0" marR="0" lvl="8" indent="0" algn="r" rtl="0">
              <a:spcBef>
                <a:spcPts val="0"/>
              </a:spcBef>
              <a:buNone/>
              <a:defRPr sz="1200" b="1" i="0" u="none" strike="noStrike" cap="none">
                <a:solidFill>
                  <a:srgbClr val="888888"/>
                </a:solidFill>
                <a:latin typeface="Arial Narrow"/>
                <a:ea typeface="Arial Narrow"/>
                <a:cs typeface="Arial Narrow"/>
                <a:sym typeface="Arial Narrow"/>
              </a:defRPr>
            </a:lvl9pPr>
          </a:lstStyle>
          <a:p>
            <a:pPr marL="0" lvl="0" indent="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5" r:id="rId4"/>
    <p:sldLayoutId id="2147483657" r:id="rId5"/>
    <p:sldLayoutId id="2147483659" r:id="rId6"/>
    <p:sldLayoutId id="2147483661"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2bnrnM46kiI"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6"/>
          <p:cNvSpPr txBox="1">
            <a:spLocks noGrp="1"/>
          </p:cNvSpPr>
          <p:nvPr>
            <p:ph type="ctrTitle"/>
          </p:nvPr>
        </p:nvSpPr>
        <p:spPr>
          <a:xfrm>
            <a:off x="2643849" y="2359971"/>
            <a:ext cx="6904182" cy="1578300"/>
          </a:xfrm>
          <a:prstGeom prst="rect">
            <a:avLst/>
          </a:prstGeom>
          <a:noFill/>
          <a:ln>
            <a:noFill/>
          </a:ln>
        </p:spPr>
        <p:txBody>
          <a:bodyPr spcFirstLastPara="1" wrap="square" lIns="91425" tIns="45700" rIns="91425" bIns="45700" anchor="b" anchorCtr="0">
            <a:noAutofit/>
          </a:bodyPr>
          <a:lstStyle/>
          <a:p>
            <a:pPr lvl="0"/>
            <a:r>
              <a:rPr lang="en-US" dirty="0"/>
              <a:t>Information Systems in Organizations</a:t>
            </a:r>
            <a:endParaRPr dirty="0"/>
          </a:p>
        </p:txBody>
      </p:sp>
      <p:sp>
        <p:nvSpPr>
          <p:cNvPr id="104" name="Google Shape;104;p16"/>
          <p:cNvSpPr txBox="1">
            <a:spLocks noGrp="1"/>
          </p:cNvSpPr>
          <p:nvPr>
            <p:ph type="subTitle" idx="1"/>
          </p:nvPr>
        </p:nvSpPr>
        <p:spPr>
          <a:xfrm>
            <a:off x="605791" y="4367848"/>
            <a:ext cx="10980300" cy="8274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A41E35"/>
              </a:buClr>
              <a:buSzPts val="2500"/>
              <a:buFont typeface="Arial"/>
              <a:buNone/>
            </a:pPr>
            <a:r>
              <a:rPr lang="en-US" dirty="0"/>
              <a:t>10.1.0 An Introduction to Programming</a:t>
            </a:r>
            <a:endParaRPr dirty="0"/>
          </a:p>
        </p:txBody>
      </p:sp>
      <p:cxnSp>
        <p:nvCxnSpPr>
          <p:cNvPr id="105" name="Google Shape;105;p16"/>
          <p:cNvCxnSpPr/>
          <p:nvPr/>
        </p:nvCxnSpPr>
        <p:spPr>
          <a:xfrm>
            <a:off x="5433060" y="4081463"/>
            <a:ext cx="1325880" cy="0"/>
          </a:xfrm>
          <a:prstGeom prst="straightConnector1">
            <a:avLst/>
          </a:prstGeom>
          <a:noFill/>
          <a:ln w="63500" cap="flat" cmpd="sng">
            <a:solidFill>
              <a:schemeClr val="lt1"/>
            </a:solidFill>
            <a:prstDash val="solid"/>
            <a:miter lim="800000"/>
            <a:headEnd type="none" w="sm" len="sm"/>
            <a:tailEnd type="none" w="sm" len="sm"/>
          </a:ln>
        </p:spPr>
      </p:cxnSp>
      <p:sp>
        <p:nvSpPr>
          <p:cNvPr id="7" name="Rectangle 6"/>
          <p:cNvSpPr/>
          <p:nvPr/>
        </p:nvSpPr>
        <p:spPr>
          <a:xfrm>
            <a:off x="5172304" y="5264722"/>
            <a:ext cx="1847272" cy="107141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 Black" panose="020B0A04020102020204" pitchFamily="34" charset="0"/>
              </a:rPr>
              <a:t>F</a:t>
            </a:r>
            <a:r>
              <a:rPr lang="en-US" sz="3600" b="1" dirty="0">
                <a:solidFill>
                  <a:srgbClr val="C00000"/>
                </a:solidFill>
                <a:latin typeface="Arial Black" panose="020B0A04020102020204" pitchFamily="34" charset="0"/>
              </a:rPr>
              <a:t>O</a:t>
            </a:r>
            <a:r>
              <a:rPr lang="en-US" sz="3600" b="1" dirty="0">
                <a:latin typeface="Arial Black" panose="020B0A04020102020204" pitchFamily="34" charset="0"/>
              </a:rPr>
              <a:t>X</a:t>
            </a:r>
          </a:p>
          <a:p>
            <a:pPr algn="ctr"/>
            <a:r>
              <a:rPr lang="en-US" sz="3600" b="1" dirty="0">
                <a:latin typeface="Arial Black" panose="020B0A04020102020204" pitchFamily="34" charset="0"/>
              </a:rPr>
              <a:t>MIS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r>
              <a:rPr lang="en-US" dirty="0"/>
              <a:t>- Paul R. Ehrlich</a:t>
            </a:r>
          </a:p>
        </p:txBody>
      </p:sp>
      <p:sp>
        <p:nvSpPr>
          <p:cNvPr id="5" name="Title 4"/>
          <p:cNvSpPr>
            <a:spLocks noGrp="1"/>
          </p:cNvSpPr>
          <p:nvPr>
            <p:ph type="ctrTitle"/>
          </p:nvPr>
        </p:nvSpPr>
        <p:spPr>
          <a:xfrm>
            <a:off x="997556" y="2236826"/>
            <a:ext cx="10196770" cy="1578300"/>
          </a:xfrm>
        </p:spPr>
        <p:txBody>
          <a:bodyPr/>
          <a:lstStyle/>
          <a:p>
            <a:r>
              <a:rPr lang="en-US" sz="4800" dirty="0"/>
              <a:t>“</a:t>
            </a:r>
            <a:r>
              <a:rPr lang="en-IN" dirty="0"/>
              <a:t>To err is human</a:t>
            </a:r>
            <a:r>
              <a:rPr lang="en-IN" b="0" dirty="0"/>
              <a:t>, </a:t>
            </a:r>
            <a:r>
              <a:rPr lang="en-IN" dirty="0"/>
              <a:t>but to really foul things up you need a computer</a:t>
            </a:r>
            <a:r>
              <a:rPr lang="en-US" sz="4800" i="1" dirty="0"/>
              <a:t>.</a:t>
            </a:r>
            <a:r>
              <a:rPr lang="en-US" sz="4800" dirty="0"/>
              <a:t>”</a:t>
            </a:r>
          </a:p>
        </p:txBody>
      </p:sp>
      <p:sp>
        <p:nvSpPr>
          <p:cNvPr id="4" name="Rectangle 3">
            <a:extLst>
              <a:ext uri="{FF2B5EF4-FFF2-40B4-BE49-F238E27FC236}">
                <a16:creationId xmlns:a16="http://schemas.microsoft.com/office/drawing/2014/main" id="{6989E910-92C6-874A-9E58-D88AC465DB02}"/>
              </a:ext>
            </a:extLst>
          </p:cNvPr>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Tree>
    <p:extLst>
      <p:ext uri="{BB962C8B-B14F-4D97-AF65-F5344CB8AC3E}">
        <p14:creationId xmlns:p14="http://schemas.microsoft.com/office/powerpoint/2010/main" val="54205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
        <p:nvSpPr>
          <p:cNvPr id="46" name="Title 1">
            <a:extLst>
              <a:ext uri="{FF2B5EF4-FFF2-40B4-BE49-F238E27FC236}">
                <a16:creationId xmlns:a16="http://schemas.microsoft.com/office/drawing/2014/main" id="{F68FB4B1-677A-A04D-8A7D-DD2A7C27E077}"/>
              </a:ext>
            </a:extLst>
          </p:cNvPr>
          <p:cNvSpPr>
            <a:spLocks noGrp="1"/>
          </p:cNvSpPr>
          <p:nvPr>
            <p:ph type="title"/>
          </p:nvPr>
        </p:nvSpPr>
        <p:spPr>
          <a:xfrm>
            <a:off x="677334" y="609600"/>
            <a:ext cx="8596668" cy="1320800"/>
          </a:xfrm>
        </p:spPr>
        <p:txBody>
          <a:bodyPr/>
          <a:lstStyle/>
          <a:p>
            <a:r>
              <a:rPr lang="en-US" dirty="0"/>
              <a:t>Managing Expectations</a:t>
            </a:r>
          </a:p>
        </p:txBody>
      </p:sp>
      <p:sp>
        <p:nvSpPr>
          <p:cNvPr id="47" name="TextBox 46">
            <a:extLst>
              <a:ext uri="{FF2B5EF4-FFF2-40B4-BE49-F238E27FC236}">
                <a16:creationId xmlns:a16="http://schemas.microsoft.com/office/drawing/2014/main" id="{31A7E8B5-7FFD-5348-BFC5-B13BD7C759BE}"/>
              </a:ext>
            </a:extLst>
          </p:cNvPr>
          <p:cNvSpPr txBox="1"/>
          <p:nvPr/>
        </p:nvSpPr>
        <p:spPr>
          <a:xfrm>
            <a:off x="677334" y="2152681"/>
            <a:ext cx="7710854" cy="646331"/>
          </a:xfrm>
          <a:prstGeom prst="rect">
            <a:avLst/>
          </a:prstGeom>
          <a:noFill/>
        </p:spPr>
        <p:txBody>
          <a:bodyPr wrap="square" rtlCol="0">
            <a:spAutoFit/>
          </a:bodyPr>
          <a:lstStyle/>
          <a:p>
            <a:r>
              <a:rPr lang="en-US" sz="3600" dirty="0">
                <a:solidFill>
                  <a:srgbClr val="A41E35"/>
                </a:solidFill>
                <a:hlinkClick r:id="rId3">
                  <a:extLst>
                    <a:ext uri="{A12FA001-AC4F-418D-AE19-62706E023703}">
                      <ahyp:hlinkClr xmlns:ahyp="http://schemas.microsoft.com/office/drawing/2018/hyperlinkcolor" val="tx"/>
                    </a:ext>
                  </a:extLst>
                </a:hlinkClick>
              </a:rPr>
              <a:t>Who here just LOVES music?</a:t>
            </a:r>
            <a:endParaRPr lang="en-US" sz="3600" dirty="0">
              <a:solidFill>
                <a:srgbClr val="A41E35"/>
              </a:solidFill>
            </a:endParaRPr>
          </a:p>
        </p:txBody>
      </p:sp>
      <p:pic>
        <p:nvPicPr>
          <p:cNvPr id="1026" name="Picture 2" descr="Image result for all types of musi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3576" y="1026367"/>
            <a:ext cx="4661408" cy="252234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E9B2EAE-B3C0-DD48-AB91-128D4893C654}"/>
              </a:ext>
            </a:extLst>
          </p:cNvPr>
          <p:cNvSpPr txBox="1"/>
          <p:nvPr/>
        </p:nvSpPr>
        <p:spPr>
          <a:xfrm>
            <a:off x="7356876" y="5369968"/>
            <a:ext cx="4661408" cy="461665"/>
          </a:xfrm>
          <a:prstGeom prst="rect">
            <a:avLst/>
          </a:prstGeom>
          <a:noFill/>
        </p:spPr>
        <p:txBody>
          <a:bodyPr wrap="square" rtlCol="0">
            <a:spAutoFit/>
          </a:bodyPr>
          <a:lstStyle/>
          <a:p>
            <a:r>
              <a:rPr lang="en-US" sz="800" dirty="0"/>
              <a:t>Source: https://lh3.googleusercontent.com/nLWIDzFEKGeMf5fbx1TqPCByiu0FAqARpXYexvoOsJeyccXS1U0fgllH946Zjdrr0L6MSw=s157</a:t>
            </a:r>
          </a:p>
        </p:txBody>
      </p:sp>
    </p:spTree>
    <p:extLst>
      <p:ext uri="{BB962C8B-B14F-4D97-AF65-F5344CB8AC3E}">
        <p14:creationId xmlns:p14="http://schemas.microsoft.com/office/powerpoint/2010/main" val="3459646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
        <p:nvSpPr>
          <p:cNvPr id="12" name="Title 1">
            <a:extLst>
              <a:ext uri="{FF2B5EF4-FFF2-40B4-BE49-F238E27FC236}">
                <a16:creationId xmlns:a16="http://schemas.microsoft.com/office/drawing/2014/main" id="{F7B225A0-D8F9-FE40-9C7A-9FD0DBFF0C9B}"/>
              </a:ext>
            </a:extLst>
          </p:cNvPr>
          <p:cNvSpPr>
            <a:spLocks noGrp="1"/>
          </p:cNvSpPr>
          <p:nvPr>
            <p:ph type="title"/>
          </p:nvPr>
        </p:nvSpPr>
        <p:spPr>
          <a:xfrm>
            <a:off x="167055" y="194774"/>
            <a:ext cx="8596668" cy="1320800"/>
          </a:xfrm>
        </p:spPr>
        <p:txBody>
          <a:bodyPr/>
          <a:lstStyle/>
          <a:p>
            <a:r>
              <a:rPr lang="en-US" dirty="0"/>
              <a:t>Hello World</a:t>
            </a:r>
          </a:p>
        </p:txBody>
      </p:sp>
      <p:pic>
        <p:nvPicPr>
          <p:cNvPr id="13" name="Picture 12">
            <a:extLst>
              <a:ext uri="{FF2B5EF4-FFF2-40B4-BE49-F238E27FC236}">
                <a16:creationId xmlns:a16="http://schemas.microsoft.com/office/drawing/2014/main" id="{9C294A23-8AE5-AD4F-8BBB-C562BE96EBCD}"/>
              </a:ext>
            </a:extLst>
          </p:cNvPr>
          <p:cNvPicPr>
            <a:picLocks noChangeAspect="1"/>
          </p:cNvPicPr>
          <p:nvPr/>
        </p:nvPicPr>
        <p:blipFill>
          <a:blip r:embed="rId3"/>
          <a:stretch>
            <a:fillRect/>
          </a:stretch>
        </p:blipFill>
        <p:spPr>
          <a:xfrm>
            <a:off x="67409" y="683463"/>
            <a:ext cx="12780172" cy="4732826"/>
          </a:xfrm>
          <a:prstGeom prst="rect">
            <a:avLst/>
          </a:prstGeom>
        </p:spPr>
      </p:pic>
      <p:sp>
        <p:nvSpPr>
          <p:cNvPr id="14" name="Oval 13">
            <a:extLst>
              <a:ext uri="{FF2B5EF4-FFF2-40B4-BE49-F238E27FC236}">
                <a16:creationId xmlns:a16="http://schemas.microsoft.com/office/drawing/2014/main" id="{E5975141-6716-B041-8AC0-62F5AB11747D}"/>
              </a:ext>
            </a:extLst>
          </p:cNvPr>
          <p:cNvSpPr/>
          <p:nvPr/>
        </p:nvSpPr>
        <p:spPr>
          <a:xfrm>
            <a:off x="1046284" y="931374"/>
            <a:ext cx="4018085" cy="584200"/>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Arrow Connector 14">
            <a:extLst>
              <a:ext uri="{FF2B5EF4-FFF2-40B4-BE49-F238E27FC236}">
                <a16:creationId xmlns:a16="http://schemas.microsoft.com/office/drawing/2014/main" id="{61A40A61-10EB-B742-954C-28A23118A52D}"/>
              </a:ext>
            </a:extLst>
          </p:cNvPr>
          <p:cNvCxnSpPr>
            <a:cxnSpLocks/>
          </p:cNvCxnSpPr>
          <p:nvPr/>
        </p:nvCxnSpPr>
        <p:spPr>
          <a:xfrm flipH="1">
            <a:off x="5064369" y="806783"/>
            <a:ext cx="1134208" cy="249182"/>
          </a:xfrm>
          <a:prstGeom prst="straightConnector1">
            <a:avLst/>
          </a:prstGeom>
          <a:ln>
            <a:solidFill>
              <a:schemeClr val="tx1">
                <a:lumMod val="95000"/>
                <a:lumOff val="5000"/>
              </a:schemeClr>
            </a:solidFill>
            <a:tailEnd type="triangle"/>
          </a:ln>
        </p:spPr>
        <p:style>
          <a:lnRef idx="2">
            <a:schemeClr val="accent2"/>
          </a:lnRef>
          <a:fillRef idx="0">
            <a:schemeClr val="accent2"/>
          </a:fillRef>
          <a:effectRef idx="1">
            <a:schemeClr val="accent2"/>
          </a:effectRef>
          <a:fontRef idx="minor">
            <a:schemeClr val="tx1"/>
          </a:fontRef>
        </p:style>
      </p:cxnSp>
      <p:sp>
        <p:nvSpPr>
          <p:cNvPr id="16" name="TextBox 15">
            <a:extLst>
              <a:ext uri="{FF2B5EF4-FFF2-40B4-BE49-F238E27FC236}">
                <a16:creationId xmlns:a16="http://schemas.microsoft.com/office/drawing/2014/main" id="{177B11E9-7EAD-634B-96F9-5D393499F1A6}"/>
              </a:ext>
            </a:extLst>
          </p:cNvPr>
          <p:cNvSpPr txBox="1"/>
          <p:nvPr/>
        </p:nvSpPr>
        <p:spPr>
          <a:xfrm>
            <a:off x="6198577" y="647808"/>
            <a:ext cx="4507522" cy="369332"/>
          </a:xfrm>
          <a:prstGeom prst="rect">
            <a:avLst/>
          </a:prstGeom>
          <a:noFill/>
        </p:spPr>
        <p:txBody>
          <a:bodyPr wrap="square" rtlCol="0">
            <a:spAutoFit/>
          </a:bodyPr>
          <a:lstStyle/>
          <a:p>
            <a:r>
              <a:rPr lang="en-US" dirty="0"/>
              <a:t>Keep track of where you store your code!</a:t>
            </a:r>
          </a:p>
        </p:txBody>
      </p:sp>
      <p:sp>
        <p:nvSpPr>
          <p:cNvPr id="19" name="TextBox 18">
            <a:extLst>
              <a:ext uri="{FF2B5EF4-FFF2-40B4-BE49-F238E27FC236}">
                <a16:creationId xmlns:a16="http://schemas.microsoft.com/office/drawing/2014/main" id="{5F27936E-DE60-F043-B052-B291BFC266BC}"/>
              </a:ext>
            </a:extLst>
          </p:cNvPr>
          <p:cNvSpPr txBox="1"/>
          <p:nvPr/>
        </p:nvSpPr>
        <p:spPr>
          <a:xfrm>
            <a:off x="4308230" y="2383387"/>
            <a:ext cx="1512277" cy="1446550"/>
          </a:xfrm>
          <a:prstGeom prst="rect">
            <a:avLst/>
          </a:prstGeom>
          <a:noFill/>
        </p:spPr>
        <p:txBody>
          <a:bodyPr wrap="square" rtlCol="0">
            <a:spAutoFit/>
          </a:bodyPr>
          <a:lstStyle/>
          <a:p>
            <a:r>
              <a:rPr lang="en-US" sz="8800" dirty="0"/>
              <a:t>}</a:t>
            </a:r>
            <a:endParaRPr lang="en-US" sz="2000" dirty="0"/>
          </a:p>
        </p:txBody>
      </p:sp>
      <p:sp>
        <p:nvSpPr>
          <p:cNvPr id="20" name="TextBox 19">
            <a:extLst>
              <a:ext uri="{FF2B5EF4-FFF2-40B4-BE49-F238E27FC236}">
                <a16:creationId xmlns:a16="http://schemas.microsoft.com/office/drawing/2014/main" id="{AC32F3F8-CB64-4646-8BC5-8E7C764414D8}"/>
              </a:ext>
            </a:extLst>
          </p:cNvPr>
          <p:cNvSpPr txBox="1"/>
          <p:nvPr/>
        </p:nvSpPr>
        <p:spPr>
          <a:xfrm>
            <a:off x="4942745" y="3028198"/>
            <a:ext cx="2857500" cy="646331"/>
          </a:xfrm>
          <a:prstGeom prst="rect">
            <a:avLst/>
          </a:prstGeom>
          <a:noFill/>
        </p:spPr>
        <p:txBody>
          <a:bodyPr wrap="square" rtlCol="0">
            <a:spAutoFit/>
          </a:bodyPr>
          <a:lstStyle/>
          <a:p>
            <a:r>
              <a:rPr lang="en-US" dirty="0"/>
              <a:t>This is the HTML and never changes </a:t>
            </a:r>
          </a:p>
        </p:txBody>
      </p:sp>
      <p:cxnSp>
        <p:nvCxnSpPr>
          <p:cNvPr id="21" name="Straight Arrow Connector 20">
            <a:extLst>
              <a:ext uri="{FF2B5EF4-FFF2-40B4-BE49-F238E27FC236}">
                <a16:creationId xmlns:a16="http://schemas.microsoft.com/office/drawing/2014/main" id="{CC71E8F5-92FF-6244-BF74-BB8776675E34}"/>
              </a:ext>
            </a:extLst>
          </p:cNvPr>
          <p:cNvCxnSpPr/>
          <p:nvPr/>
        </p:nvCxnSpPr>
        <p:spPr>
          <a:xfrm flipH="1">
            <a:off x="5820507" y="4264269"/>
            <a:ext cx="1128344" cy="0"/>
          </a:xfrm>
          <a:prstGeom prst="straightConnector1">
            <a:avLst/>
          </a:prstGeom>
          <a:ln>
            <a:solidFill>
              <a:schemeClr val="tx2">
                <a:lumMod val="10000"/>
              </a:schemeClr>
            </a:solidFill>
            <a:tailEnd type="triangle"/>
          </a:ln>
        </p:spPr>
        <p:style>
          <a:lnRef idx="2">
            <a:schemeClr val="accent2"/>
          </a:lnRef>
          <a:fillRef idx="0">
            <a:schemeClr val="accent2"/>
          </a:fillRef>
          <a:effectRef idx="1">
            <a:schemeClr val="accent2"/>
          </a:effectRef>
          <a:fontRef idx="minor">
            <a:schemeClr val="tx1"/>
          </a:fontRef>
        </p:style>
      </p:cxnSp>
      <p:sp>
        <p:nvSpPr>
          <p:cNvPr id="22" name="TextBox 21">
            <a:extLst>
              <a:ext uri="{FF2B5EF4-FFF2-40B4-BE49-F238E27FC236}">
                <a16:creationId xmlns:a16="http://schemas.microsoft.com/office/drawing/2014/main" id="{084DA2DF-26E0-C14E-BA84-9BEDF3793F33}"/>
              </a:ext>
            </a:extLst>
          </p:cNvPr>
          <p:cNvSpPr txBox="1"/>
          <p:nvPr/>
        </p:nvSpPr>
        <p:spPr>
          <a:xfrm>
            <a:off x="7020926" y="4085743"/>
            <a:ext cx="3244362" cy="369332"/>
          </a:xfrm>
          <a:prstGeom prst="rect">
            <a:avLst/>
          </a:prstGeom>
          <a:noFill/>
        </p:spPr>
        <p:txBody>
          <a:bodyPr wrap="square" rtlCol="0">
            <a:spAutoFit/>
          </a:bodyPr>
          <a:lstStyle/>
          <a:p>
            <a:r>
              <a:rPr lang="en-US" dirty="0"/>
              <a:t>This is the JavaScript code</a:t>
            </a:r>
          </a:p>
        </p:txBody>
      </p:sp>
      <p:sp>
        <p:nvSpPr>
          <p:cNvPr id="23" name="TextBox 22">
            <a:extLst>
              <a:ext uri="{FF2B5EF4-FFF2-40B4-BE49-F238E27FC236}">
                <a16:creationId xmlns:a16="http://schemas.microsoft.com/office/drawing/2014/main" id="{A3C7CD3D-F364-0440-B56B-82C9CA362E16}"/>
              </a:ext>
            </a:extLst>
          </p:cNvPr>
          <p:cNvSpPr txBox="1"/>
          <p:nvPr/>
        </p:nvSpPr>
        <p:spPr>
          <a:xfrm>
            <a:off x="4308229" y="4319340"/>
            <a:ext cx="1512277" cy="1446550"/>
          </a:xfrm>
          <a:prstGeom prst="rect">
            <a:avLst/>
          </a:prstGeom>
          <a:noFill/>
        </p:spPr>
        <p:txBody>
          <a:bodyPr wrap="square" rtlCol="0">
            <a:spAutoFit/>
          </a:bodyPr>
          <a:lstStyle/>
          <a:p>
            <a:r>
              <a:rPr lang="en-US" sz="8800" dirty="0"/>
              <a:t>}</a:t>
            </a:r>
            <a:endParaRPr lang="en-US" sz="2000" dirty="0"/>
          </a:p>
        </p:txBody>
      </p:sp>
      <p:sp>
        <p:nvSpPr>
          <p:cNvPr id="25" name="TextBox 24">
            <a:extLst>
              <a:ext uri="{FF2B5EF4-FFF2-40B4-BE49-F238E27FC236}">
                <a16:creationId xmlns:a16="http://schemas.microsoft.com/office/drawing/2014/main" id="{7B007BB0-3FC0-3B48-9232-D4663C02B2EA}"/>
              </a:ext>
            </a:extLst>
          </p:cNvPr>
          <p:cNvSpPr txBox="1"/>
          <p:nvPr/>
        </p:nvSpPr>
        <p:spPr>
          <a:xfrm>
            <a:off x="4942745" y="4913696"/>
            <a:ext cx="2857500" cy="646331"/>
          </a:xfrm>
          <a:prstGeom prst="rect">
            <a:avLst/>
          </a:prstGeom>
          <a:noFill/>
        </p:spPr>
        <p:txBody>
          <a:bodyPr wrap="square" rtlCol="0">
            <a:spAutoFit/>
          </a:bodyPr>
          <a:lstStyle/>
          <a:p>
            <a:r>
              <a:rPr lang="en-US" dirty="0"/>
              <a:t>This is the HTML and never changes </a:t>
            </a:r>
          </a:p>
        </p:txBody>
      </p:sp>
    </p:spTree>
    <p:extLst>
      <p:ext uri="{BB962C8B-B14F-4D97-AF65-F5344CB8AC3E}">
        <p14:creationId xmlns:p14="http://schemas.microsoft.com/office/powerpoint/2010/main" val="163988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ppt_x"/>
                                          </p:val>
                                        </p:tav>
                                        <p:tav tm="100000">
                                          <p:val>
                                            <p:strVal val="#ppt_x"/>
                                          </p:val>
                                        </p:tav>
                                      </p:tavLst>
                                    </p:anim>
                                    <p:anim calcmode="lin" valueType="num">
                                      <p:cBhvr additive="base">
                                        <p:cTn id="2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ppt_x"/>
                                          </p:val>
                                        </p:tav>
                                        <p:tav tm="100000">
                                          <p:val>
                                            <p:strVal val="#ppt_x"/>
                                          </p:val>
                                        </p:tav>
                                      </p:tavLst>
                                    </p:anim>
                                    <p:anim calcmode="lin" valueType="num">
                                      <p:cBhvr additive="base">
                                        <p:cTn id="36" dur="500" fill="hold"/>
                                        <p:tgtEl>
                                          <p:spTgt spid="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500" fill="hold"/>
                                        <p:tgtEl>
                                          <p:spTgt spid="25"/>
                                        </p:tgtEl>
                                        <p:attrNameLst>
                                          <p:attrName>ppt_x</p:attrName>
                                        </p:attrNameLst>
                                      </p:cBhvr>
                                      <p:tavLst>
                                        <p:tav tm="0">
                                          <p:val>
                                            <p:strVal val="#ppt_x"/>
                                          </p:val>
                                        </p:tav>
                                        <p:tav tm="100000">
                                          <p:val>
                                            <p:strVal val="#ppt_x"/>
                                          </p:val>
                                        </p:tav>
                                      </p:tavLst>
                                    </p:anim>
                                    <p:anim calcmode="lin" valueType="num">
                                      <p:cBhvr additive="base">
                                        <p:cTn id="4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0" grpId="0"/>
      <p:bldP spid="22" grpId="0"/>
      <p:bldP spid="23"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
        <p:nvSpPr>
          <p:cNvPr id="12" name="Title 1">
            <a:extLst>
              <a:ext uri="{FF2B5EF4-FFF2-40B4-BE49-F238E27FC236}">
                <a16:creationId xmlns:a16="http://schemas.microsoft.com/office/drawing/2014/main" id="{67074488-C91F-A440-831E-24508580FA0E}"/>
              </a:ext>
            </a:extLst>
          </p:cNvPr>
          <p:cNvSpPr>
            <a:spLocks noGrp="1"/>
          </p:cNvSpPr>
          <p:nvPr>
            <p:ph type="title"/>
          </p:nvPr>
        </p:nvSpPr>
        <p:spPr>
          <a:xfrm>
            <a:off x="677334" y="609600"/>
            <a:ext cx="8596668" cy="1320800"/>
          </a:xfrm>
        </p:spPr>
        <p:txBody>
          <a:bodyPr/>
          <a:lstStyle/>
          <a:p>
            <a:r>
              <a:rPr lang="en-US" dirty="0"/>
              <a:t>Hello World</a:t>
            </a:r>
          </a:p>
        </p:txBody>
      </p:sp>
      <p:pic>
        <p:nvPicPr>
          <p:cNvPr id="13" name="Picture 12">
            <a:extLst>
              <a:ext uri="{FF2B5EF4-FFF2-40B4-BE49-F238E27FC236}">
                <a16:creationId xmlns:a16="http://schemas.microsoft.com/office/drawing/2014/main" id="{F8602447-E764-7146-BDB5-ED64D7421BC9}"/>
              </a:ext>
            </a:extLst>
          </p:cNvPr>
          <p:cNvPicPr>
            <a:picLocks noChangeAspect="1"/>
          </p:cNvPicPr>
          <p:nvPr/>
        </p:nvPicPr>
        <p:blipFill rotWithShape="1">
          <a:blip r:embed="rId3"/>
          <a:srcRect l="1" t="2088" r="2042"/>
          <a:stretch/>
        </p:blipFill>
        <p:spPr>
          <a:xfrm>
            <a:off x="379067" y="1528872"/>
            <a:ext cx="9274887" cy="4348590"/>
          </a:xfrm>
          <a:prstGeom prst="rect">
            <a:avLst/>
          </a:prstGeom>
        </p:spPr>
      </p:pic>
      <p:sp>
        <p:nvSpPr>
          <p:cNvPr id="14" name="TextBox 13">
            <a:extLst>
              <a:ext uri="{FF2B5EF4-FFF2-40B4-BE49-F238E27FC236}">
                <a16:creationId xmlns:a16="http://schemas.microsoft.com/office/drawing/2014/main" id="{4DCDCDC2-6C56-454F-8449-0AFC1D7C1C1A}"/>
              </a:ext>
            </a:extLst>
          </p:cNvPr>
          <p:cNvSpPr txBox="1"/>
          <p:nvPr/>
        </p:nvSpPr>
        <p:spPr>
          <a:xfrm>
            <a:off x="5448303" y="790208"/>
            <a:ext cx="4507522" cy="369332"/>
          </a:xfrm>
          <a:prstGeom prst="rect">
            <a:avLst/>
          </a:prstGeom>
          <a:noFill/>
        </p:spPr>
        <p:txBody>
          <a:bodyPr wrap="square" rtlCol="0">
            <a:spAutoFit/>
          </a:bodyPr>
          <a:lstStyle/>
          <a:p>
            <a:r>
              <a:rPr lang="en-US" dirty="0"/>
              <a:t>Keep track of where you store your code!</a:t>
            </a:r>
          </a:p>
        </p:txBody>
      </p:sp>
      <p:cxnSp>
        <p:nvCxnSpPr>
          <p:cNvPr id="15" name="Straight Arrow Connector 14">
            <a:extLst>
              <a:ext uri="{FF2B5EF4-FFF2-40B4-BE49-F238E27FC236}">
                <a16:creationId xmlns:a16="http://schemas.microsoft.com/office/drawing/2014/main" id="{9B039AE6-BE95-8C44-830B-CFCE1D6B3B4A}"/>
              </a:ext>
            </a:extLst>
          </p:cNvPr>
          <p:cNvCxnSpPr>
            <a:cxnSpLocks/>
          </p:cNvCxnSpPr>
          <p:nvPr/>
        </p:nvCxnSpPr>
        <p:spPr>
          <a:xfrm flipH="1">
            <a:off x="4717572" y="1159540"/>
            <a:ext cx="791307" cy="885031"/>
          </a:xfrm>
          <a:prstGeom prst="straightConnector1">
            <a:avLst/>
          </a:prstGeom>
          <a:ln>
            <a:solidFill>
              <a:schemeClr val="tx1"/>
            </a:solidFill>
            <a:tailEnd type="triangle"/>
          </a:ln>
        </p:spPr>
        <p:style>
          <a:lnRef idx="2">
            <a:schemeClr val="accent2"/>
          </a:lnRef>
          <a:fillRef idx="0">
            <a:schemeClr val="accent2"/>
          </a:fillRef>
          <a:effectRef idx="1">
            <a:schemeClr val="accent2"/>
          </a:effectRef>
          <a:fontRef idx="minor">
            <a:schemeClr val="tx1"/>
          </a:fontRef>
        </p:style>
      </p:cxnSp>
      <p:cxnSp>
        <p:nvCxnSpPr>
          <p:cNvPr id="16" name="Straight Arrow Connector 15">
            <a:extLst>
              <a:ext uri="{FF2B5EF4-FFF2-40B4-BE49-F238E27FC236}">
                <a16:creationId xmlns:a16="http://schemas.microsoft.com/office/drawing/2014/main" id="{001802EB-CCC2-0441-A5AE-01EC83B428C4}"/>
              </a:ext>
            </a:extLst>
          </p:cNvPr>
          <p:cNvCxnSpPr>
            <a:cxnSpLocks/>
          </p:cNvCxnSpPr>
          <p:nvPr/>
        </p:nvCxnSpPr>
        <p:spPr>
          <a:xfrm flipH="1">
            <a:off x="3587263" y="2874366"/>
            <a:ext cx="1861040" cy="249090"/>
          </a:xfrm>
          <a:prstGeom prst="straightConnector1">
            <a:avLst/>
          </a:prstGeom>
          <a:ln>
            <a:solidFill>
              <a:schemeClr val="tx1"/>
            </a:solidFill>
            <a:tailEnd type="triangle"/>
          </a:ln>
        </p:spPr>
        <p:style>
          <a:lnRef idx="2">
            <a:schemeClr val="accent2"/>
          </a:lnRef>
          <a:fillRef idx="0">
            <a:schemeClr val="accent2"/>
          </a:fillRef>
          <a:effectRef idx="1">
            <a:schemeClr val="accent2"/>
          </a:effectRef>
          <a:fontRef idx="minor">
            <a:schemeClr val="tx1"/>
          </a:fontRef>
        </p:style>
      </p:cxnSp>
      <p:sp>
        <p:nvSpPr>
          <p:cNvPr id="18" name="TextBox 17">
            <a:extLst>
              <a:ext uri="{FF2B5EF4-FFF2-40B4-BE49-F238E27FC236}">
                <a16:creationId xmlns:a16="http://schemas.microsoft.com/office/drawing/2014/main" id="{E0256FF0-7D38-BF4F-A21F-582C94875DFA}"/>
              </a:ext>
            </a:extLst>
          </p:cNvPr>
          <p:cNvSpPr txBox="1"/>
          <p:nvPr/>
        </p:nvSpPr>
        <p:spPr>
          <a:xfrm>
            <a:off x="5448303" y="2690501"/>
            <a:ext cx="4507522" cy="369332"/>
          </a:xfrm>
          <a:prstGeom prst="rect">
            <a:avLst/>
          </a:prstGeom>
          <a:noFill/>
        </p:spPr>
        <p:txBody>
          <a:bodyPr wrap="square" rtlCol="0">
            <a:spAutoFit/>
          </a:bodyPr>
          <a:lstStyle/>
          <a:p>
            <a:r>
              <a:rPr lang="en-US" dirty="0"/>
              <a:t>Output from Alert</a:t>
            </a:r>
          </a:p>
        </p:txBody>
      </p:sp>
    </p:spTree>
    <p:extLst>
      <p:ext uri="{BB962C8B-B14F-4D97-AF65-F5344CB8AC3E}">
        <p14:creationId xmlns:p14="http://schemas.microsoft.com/office/powerpoint/2010/main" val="191005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
        <p:nvSpPr>
          <p:cNvPr id="13" name="Title 1">
            <a:extLst>
              <a:ext uri="{FF2B5EF4-FFF2-40B4-BE49-F238E27FC236}">
                <a16:creationId xmlns:a16="http://schemas.microsoft.com/office/drawing/2014/main" id="{B31D0D33-89C5-3C4E-BDDE-513DD241B6F1}"/>
              </a:ext>
            </a:extLst>
          </p:cNvPr>
          <p:cNvSpPr>
            <a:spLocks noGrp="1"/>
          </p:cNvSpPr>
          <p:nvPr>
            <p:ph type="title"/>
          </p:nvPr>
        </p:nvSpPr>
        <p:spPr>
          <a:xfrm>
            <a:off x="132211" y="194672"/>
            <a:ext cx="8596668" cy="1320800"/>
          </a:xfrm>
        </p:spPr>
        <p:txBody>
          <a:bodyPr/>
          <a:lstStyle/>
          <a:p>
            <a:r>
              <a:rPr lang="en-US" dirty="0"/>
              <a:t>Fancy Hello World!</a:t>
            </a:r>
          </a:p>
        </p:txBody>
      </p:sp>
      <p:pic>
        <p:nvPicPr>
          <p:cNvPr id="14" name="Picture 13">
            <a:extLst>
              <a:ext uri="{FF2B5EF4-FFF2-40B4-BE49-F238E27FC236}">
                <a16:creationId xmlns:a16="http://schemas.microsoft.com/office/drawing/2014/main" id="{DEDF1891-8F32-444E-8538-454C3AF1F64A}"/>
              </a:ext>
            </a:extLst>
          </p:cNvPr>
          <p:cNvPicPr>
            <a:picLocks noChangeAspect="1"/>
          </p:cNvPicPr>
          <p:nvPr/>
        </p:nvPicPr>
        <p:blipFill>
          <a:blip r:embed="rId3"/>
          <a:stretch>
            <a:fillRect/>
          </a:stretch>
        </p:blipFill>
        <p:spPr>
          <a:xfrm>
            <a:off x="368881" y="853995"/>
            <a:ext cx="9759858" cy="5053998"/>
          </a:xfrm>
          <a:prstGeom prst="rect">
            <a:avLst/>
          </a:prstGeom>
        </p:spPr>
      </p:pic>
      <p:sp>
        <p:nvSpPr>
          <p:cNvPr id="15" name="TextBox 14">
            <a:extLst>
              <a:ext uri="{FF2B5EF4-FFF2-40B4-BE49-F238E27FC236}">
                <a16:creationId xmlns:a16="http://schemas.microsoft.com/office/drawing/2014/main" id="{FC898CFA-F3EC-3A4E-8F7B-564F85417EE0}"/>
              </a:ext>
            </a:extLst>
          </p:cNvPr>
          <p:cNvSpPr txBox="1"/>
          <p:nvPr/>
        </p:nvSpPr>
        <p:spPr>
          <a:xfrm>
            <a:off x="3077308" y="1767616"/>
            <a:ext cx="1512277" cy="1446550"/>
          </a:xfrm>
          <a:prstGeom prst="rect">
            <a:avLst/>
          </a:prstGeom>
          <a:noFill/>
        </p:spPr>
        <p:txBody>
          <a:bodyPr wrap="square" rtlCol="0">
            <a:spAutoFit/>
          </a:bodyPr>
          <a:lstStyle/>
          <a:p>
            <a:r>
              <a:rPr lang="en-US" sz="8800" dirty="0"/>
              <a:t>}</a:t>
            </a:r>
            <a:endParaRPr lang="en-US" sz="2000" dirty="0"/>
          </a:p>
        </p:txBody>
      </p:sp>
      <p:sp>
        <p:nvSpPr>
          <p:cNvPr id="16" name="TextBox 15">
            <a:extLst>
              <a:ext uri="{FF2B5EF4-FFF2-40B4-BE49-F238E27FC236}">
                <a16:creationId xmlns:a16="http://schemas.microsoft.com/office/drawing/2014/main" id="{E6B0B5AA-8938-0649-AA6A-126753457424}"/>
              </a:ext>
            </a:extLst>
          </p:cNvPr>
          <p:cNvSpPr txBox="1"/>
          <p:nvPr/>
        </p:nvSpPr>
        <p:spPr>
          <a:xfrm>
            <a:off x="3833446" y="2490891"/>
            <a:ext cx="2857500" cy="646331"/>
          </a:xfrm>
          <a:prstGeom prst="rect">
            <a:avLst/>
          </a:prstGeom>
          <a:noFill/>
        </p:spPr>
        <p:txBody>
          <a:bodyPr wrap="square" rtlCol="0">
            <a:spAutoFit/>
          </a:bodyPr>
          <a:lstStyle/>
          <a:p>
            <a:r>
              <a:rPr lang="en-US" dirty="0"/>
              <a:t>This is the HTML and never changes </a:t>
            </a:r>
          </a:p>
        </p:txBody>
      </p:sp>
      <p:sp>
        <p:nvSpPr>
          <p:cNvPr id="18" name="TextBox 17">
            <a:extLst>
              <a:ext uri="{FF2B5EF4-FFF2-40B4-BE49-F238E27FC236}">
                <a16:creationId xmlns:a16="http://schemas.microsoft.com/office/drawing/2014/main" id="{92E8473D-D398-E94A-AD23-D9C2E60A1330}"/>
              </a:ext>
            </a:extLst>
          </p:cNvPr>
          <p:cNvSpPr txBox="1"/>
          <p:nvPr/>
        </p:nvSpPr>
        <p:spPr>
          <a:xfrm>
            <a:off x="6541873" y="2836388"/>
            <a:ext cx="1512277" cy="2215991"/>
          </a:xfrm>
          <a:prstGeom prst="rect">
            <a:avLst/>
          </a:prstGeom>
          <a:noFill/>
        </p:spPr>
        <p:txBody>
          <a:bodyPr wrap="square" rtlCol="0">
            <a:spAutoFit/>
          </a:bodyPr>
          <a:lstStyle/>
          <a:p>
            <a:r>
              <a:rPr lang="en-US" sz="13800" dirty="0"/>
              <a:t>}</a:t>
            </a:r>
            <a:endParaRPr lang="en-US" sz="3200" dirty="0"/>
          </a:p>
        </p:txBody>
      </p:sp>
      <p:sp>
        <p:nvSpPr>
          <p:cNvPr id="19" name="TextBox 18">
            <a:extLst>
              <a:ext uri="{FF2B5EF4-FFF2-40B4-BE49-F238E27FC236}">
                <a16:creationId xmlns:a16="http://schemas.microsoft.com/office/drawing/2014/main" id="{6BAC5397-2F5E-F241-8B1D-88170E2BCA91}"/>
              </a:ext>
            </a:extLst>
          </p:cNvPr>
          <p:cNvSpPr txBox="1"/>
          <p:nvPr/>
        </p:nvSpPr>
        <p:spPr>
          <a:xfrm>
            <a:off x="7148938" y="3812941"/>
            <a:ext cx="2857500" cy="923330"/>
          </a:xfrm>
          <a:prstGeom prst="rect">
            <a:avLst/>
          </a:prstGeom>
          <a:noFill/>
        </p:spPr>
        <p:txBody>
          <a:bodyPr wrap="square" rtlCol="0">
            <a:spAutoFit/>
          </a:bodyPr>
          <a:lstStyle/>
          <a:p>
            <a:r>
              <a:rPr lang="en-US" dirty="0"/>
              <a:t>This will make more sense in the coming weeks</a:t>
            </a:r>
          </a:p>
        </p:txBody>
      </p:sp>
      <p:sp>
        <p:nvSpPr>
          <p:cNvPr id="20" name="TextBox 19">
            <a:extLst>
              <a:ext uri="{FF2B5EF4-FFF2-40B4-BE49-F238E27FC236}">
                <a16:creationId xmlns:a16="http://schemas.microsoft.com/office/drawing/2014/main" id="{8714CAA7-DEAC-E44A-B30C-A63DFCC17980}"/>
              </a:ext>
            </a:extLst>
          </p:cNvPr>
          <p:cNvSpPr txBox="1"/>
          <p:nvPr/>
        </p:nvSpPr>
        <p:spPr>
          <a:xfrm>
            <a:off x="2955007" y="4557455"/>
            <a:ext cx="1512277" cy="1446550"/>
          </a:xfrm>
          <a:prstGeom prst="rect">
            <a:avLst/>
          </a:prstGeom>
          <a:noFill/>
        </p:spPr>
        <p:txBody>
          <a:bodyPr wrap="square" rtlCol="0">
            <a:spAutoFit/>
          </a:bodyPr>
          <a:lstStyle/>
          <a:p>
            <a:r>
              <a:rPr lang="en-US" sz="8800" dirty="0"/>
              <a:t>}</a:t>
            </a:r>
            <a:endParaRPr lang="en-US" sz="2000" dirty="0"/>
          </a:p>
        </p:txBody>
      </p:sp>
      <p:sp>
        <p:nvSpPr>
          <p:cNvPr id="21" name="TextBox 20">
            <a:extLst>
              <a:ext uri="{FF2B5EF4-FFF2-40B4-BE49-F238E27FC236}">
                <a16:creationId xmlns:a16="http://schemas.microsoft.com/office/drawing/2014/main" id="{50BCA87F-AE42-4B42-BAF8-6D62DED90514}"/>
              </a:ext>
            </a:extLst>
          </p:cNvPr>
          <p:cNvSpPr txBox="1"/>
          <p:nvPr/>
        </p:nvSpPr>
        <p:spPr>
          <a:xfrm>
            <a:off x="3684373" y="5280730"/>
            <a:ext cx="2857500" cy="646331"/>
          </a:xfrm>
          <a:prstGeom prst="rect">
            <a:avLst/>
          </a:prstGeom>
          <a:noFill/>
        </p:spPr>
        <p:txBody>
          <a:bodyPr wrap="square" rtlCol="0">
            <a:spAutoFit/>
          </a:bodyPr>
          <a:lstStyle/>
          <a:p>
            <a:r>
              <a:rPr lang="en-US" dirty="0"/>
              <a:t>This is the HTML and never changes </a:t>
            </a:r>
          </a:p>
        </p:txBody>
      </p:sp>
    </p:spTree>
    <p:extLst>
      <p:ext uri="{BB962C8B-B14F-4D97-AF65-F5344CB8AC3E}">
        <p14:creationId xmlns:p14="http://schemas.microsoft.com/office/powerpoint/2010/main" val="3265642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ppt_x"/>
                                          </p:val>
                                        </p:tav>
                                        <p:tav tm="100000">
                                          <p:val>
                                            <p:strVal val="#ppt_x"/>
                                          </p:val>
                                        </p:tav>
                                      </p:tavLst>
                                    </p:anim>
                                    <p:anim calcmode="lin" valueType="num">
                                      <p:cBhvr additive="base">
                                        <p:cTn id="22" dur="500" fill="hold"/>
                                        <p:tgtEl>
                                          <p:spTgt spid="1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ppt_x"/>
                                          </p:val>
                                        </p:tav>
                                        <p:tav tm="100000">
                                          <p:val>
                                            <p:strVal val="#ppt_x"/>
                                          </p:val>
                                        </p:tav>
                                      </p:tavLst>
                                    </p:anim>
                                    <p:anim calcmode="lin" valueType="num">
                                      <p:cBhvr additive="base">
                                        <p:cTn id="3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P spid="19" grpId="0"/>
      <p:bldP spid="20"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
        <p:nvSpPr>
          <p:cNvPr id="13" name="Title 1">
            <a:extLst>
              <a:ext uri="{FF2B5EF4-FFF2-40B4-BE49-F238E27FC236}">
                <a16:creationId xmlns:a16="http://schemas.microsoft.com/office/drawing/2014/main" id="{B31D0D33-89C5-3C4E-BDDE-513DD241B6F1}"/>
              </a:ext>
            </a:extLst>
          </p:cNvPr>
          <p:cNvSpPr>
            <a:spLocks noGrp="1"/>
          </p:cNvSpPr>
          <p:nvPr>
            <p:ph type="title"/>
          </p:nvPr>
        </p:nvSpPr>
        <p:spPr>
          <a:xfrm>
            <a:off x="132211" y="194672"/>
            <a:ext cx="8596668" cy="1320800"/>
          </a:xfrm>
        </p:spPr>
        <p:txBody>
          <a:bodyPr/>
          <a:lstStyle/>
          <a:p>
            <a:r>
              <a:rPr lang="en-US" dirty="0"/>
              <a:t>Fancy Hello World!</a:t>
            </a:r>
          </a:p>
        </p:txBody>
      </p:sp>
      <p:pic>
        <p:nvPicPr>
          <p:cNvPr id="11" name="Picture 10">
            <a:extLst>
              <a:ext uri="{FF2B5EF4-FFF2-40B4-BE49-F238E27FC236}">
                <a16:creationId xmlns:a16="http://schemas.microsoft.com/office/drawing/2014/main" id="{5AA63076-A4F4-9344-9131-E53768120626}"/>
              </a:ext>
            </a:extLst>
          </p:cNvPr>
          <p:cNvPicPr>
            <a:picLocks noChangeAspect="1"/>
          </p:cNvPicPr>
          <p:nvPr/>
        </p:nvPicPr>
        <p:blipFill>
          <a:blip r:embed="rId3"/>
          <a:stretch>
            <a:fillRect/>
          </a:stretch>
        </p:blipFill>
        <p:spPr>
          <a:xfrm>
            <a:off x="189538" y="855072"/>
            <a:ext cx="7381875" cy="3905250"/>
          </a:xfrm>
          <a:prstGeom prst="rect">
            <a:avLst/>
          </a:prstGeom>
        </p:spPr>
      </p:pic>
      <p:pic>
        <p:nvPicPr>
          <p:cNvPr id="12" name="Picture 11">
            <a:extLst>
              <a:ext uri="{FF2B5EF4-FFF2-40B4-BE49-F238E27FC236}">
                <a16:creationId xmlns:a16="http://schemas.microsoft.com/office/drawing/2014/main" id="{1A28F001-2CE5-B945-9BC4-2C6D8EDFCE02}"/>
              </a:ext>
            </a:extLst>
          </p:cNvPr>
          <p:cNvPicPr>
            <a:picLocks noChangeAspect="1"/>
          </p:cNvPicPr>
          <p:nvPr/>
        </p:nvPicPr>
        <p:blipFill>
          <a:blip r:embed="rId4"/>
          <a:stretch>
            <a:fillRect/>
          </a:stretch>
        </p:blipFill>
        <p:spPr>
          <a:xfrm>
            <a:off x="625549" y="1250177"/>
            <a:ext cx="7296150" cy="3990975"/>
          </a:xfrm>
          <a:prstGeom prst="rect">
            <a:avLst/>
          </a:prstGeom>
        </p:spPr>
      </p:pic>
      <p:pic>
        <p:nvPicPr>
          <p:cNvPr id="17" name="Picture 16">
            <a:extLst>
              <a:ext uri="{FF2B5EF4-FFF2-40B4-BE49-F238E27FC236}">
                <a16:creationId xmlns:a16="http://schemas.microsoft.com/office/drawing/2014/main" id="{2184ABAE-8CB0-EE4D-9AED-72B4518141C6}"/>
              </a:ext>
            </a:extLst>
          </p:cNvPr>
          <p:cNvPicPr>
            <a:picLocks noChangeAspect="1"/>
          </p:cNvPicPr>
          <p:nvPr/>
        </p:nvPicPr>
        <p:blipFill>
          <a:blip r:embed="rId5"/>
          <a:stretch>
            <a:fillRect/>
          </a:stretch>
        </p:blipFill>
        <p:spPr>
          <a:xfrm>
            <a:off x="1032985" y="1616848"/>
            <a:ext cx="7324725" cy="3990975"/>
          </a:xfrm>
          <a:prstGeom prst="rect">
            <a:avLst/>
          </a:prstGeom>
        </p:spPr>
      </p:pic>
      <p:pic>
        <p:nvPicPr>
          <p:cNvPr id="22" name="Picture 21">
            <a:extLst>
              <a:ext uri="{FF2B5EF4-FFF2-40B4-BE49-F238E27FC236}">
                <a16:creationId xmlns:a16="http://schemas.microsoft.com/office/drawing/2014/main" id="{AFC2DD55-E8D8-2747-A794-647B75C764CD}"/>
              </a:ext>
            </a:extLst>
          </p:cNvPr>
          <p:cNvPicPr>
            <a:picLocks noChangeAspect="1"/>
          </p:cNvPicPr>
          <p:nvPr/>
        </p:nvPicPr>
        <p:blipFill>
          <a:blip r:embed="rId6"/>
          <a:stretch>
            <a:fillRect/>
          </a:stretch>
        </p:blipFill>
        <p:spPr>
          <a:xfrm>
            <a:off x="1594345" y="2013194"/>
            <a:ext cx="7315200" cy="3914775"/>
          </a:xfrm>
          <a:prstGeom prst="rect">
            <a:avLst/>
          </a:prstGeom>
        </p:spPr>
      </p:pic>
    </p:spTree>
    <p:extLst>
      <p:ext uri="{BB962C8B-B14F-4D97-AF65-F5344CB8AC3E}">
        <p14:creationId xmlns:p14="http://schemas.microsoft.com/office/powerpoint/2010/main" val="109251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73DF10-174D-9E4E-A7F1-AB1AA5A05627}"/>
              </a:ext>
            </a:extLst>
          </p:cNvPr>
          <p:cNvSpPr>
            <a:spLocks noGrp="1"/>
          </p:cNvSpPr>
          <p:nvPr>
            <p:ph type="title"/>
          </p:nvPr>
        </p:nvSpPr>
        <p:spPr>
          <a:xfrm>
            <a:off x="351676" y="445331"/>
            <a:ext cx="11488647" cy="1145222"/>
          </a:xfrm>
        </p:spPr>
        <p:txBody>
          <a:bodyPr/>
          <a:lstStyle/>
          <a:p>
            <a:r>
              <a:rPr lang="en-US" dirty="0"/>
              <a:t>To code, we will need a text editor:</a:t>
            </a:r>
            <a:br>
              <a:rPr lang="en-US" dirty="0"/>
            </a:br>
            <a:br>
              <a:rPr lang="en-US" dirty="0"/>
            </a:br>
            <a:r>
              <a:rPr lang="en-US" sz="3200" dirty="0"/>
              <a:t>Windows and Mac users: VS Code</a:t>
            </a:r>
            <a:br>
              <a:rPr lang="en-US" sz="3200" dirty="0"/>
            </a:br>
            <a:br>
              <a:rPr lang="en-US" sz="3200" dirty="0"/>
            </a:br>
            <a:r>
              <a:rPr lang="en-US" sz="3200" dirty="0"/>
              <a:t>Download the installation instructions file,</a:t>
            </a:r>
            <a:br>
              <a:rPr lang="en-US" sz="3200" dirty="0"/>
            </a:br>
            <a:r>
              <a:rPr lang="en-US" sz="3200" dirty="0"/>
              <a:t>and carefully follow the instructions to install VS Code.</a:t>
            </a:r>
            <a:br>
              <a:rPr lang="en-US" sz="3200" dirty="0"/>
            </a:br>
            <a:br>
              <a:rPr lang="en-US" sz="3200" dirty="0"/>
            </a:br>
            <a:r>
              <a:rPr lang="en-US" sz="3200" dirty="0"/>
              <a:t>However, ignore the reference to “git”.</a:t>
            </a:r>
            <a:endParaRPr lang="en-US" dirty="0"/>
          </a:p>
        </p:txBody>
      </p:sp>
      <p:sp>
        <p:nvSpPr>
          <p:cNvPr id="5" name="Rectangle 4">
            <a:extLst>
              <a:ext uri="{FF2B5EF4-FFF2-40B4-BE49-F238E27FC236}">
                <a16:creationId xmlns:a16="http://schemas.microsoft.com/office/drawing/2014/main" id="{D1BE9911-C768-724E-B70B-41FDAA8B065C}"/>
              </a:ext>
            </a:extLst>
          </p:cNvPr>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Tree>
    <p:extLst>
      <p:ext uri="{BB962C8B-B14F-4D97-AF65-F5344CB8AC3E}">
        <p14:creationId xmlns:p14="http://schemas.microsoft.com/office/powerpoint/2010/main" val="1119579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927C9F-3D4B-4E5D-BD53-8A05E543C432}"/>
              </a:ext>
            </a:extLst>
          </p:cNvPr>
          <p:cNvSpPr>
            <a:spLocks noGrp="1"/>
          </p:cNvSpPr>
          <p:nvPr>
            <p:ph type="title"/>
          </p:nvPr>
        </p:nvSpPr>
        <p:spPr/>
        <p:txBody>
          <a:bodyPr/>
          <a:lstStyle/>
          <a:p>
            <a:r>
              <a:rPr lang="en-US" dirty="0"/>
              <a:t>Special Message for Mac Users</a:t>
            </a:r>
          </a:p>
        </p:txBody>
      </p:sp>
      <p:sp>
        <p:nvSpPr>
          <p:cNvPr id="5" name="TextBox 4">
            <a:extLst>
              <a:ext uri="{FF2B5EF4-FFF2-40B4-BE49-F238E27FC236}">
                <a16:creationId xmlns:a16="http://schemas.microsoft.com/office/drawing/2014/main" id="{AD87D198-780E-452E-A319-E75D879DB992}"/>
              </a:ext>
            </a:extLst>
          </p:cNvPr>
          <p:cNvSpPr txBox="1"/>
          <p:nvPr/>
        </p:nvSpPr>
        <p:spPr>
          <a:xfrm>
            <a:off x="373381" y="1244918"/>
            <a:ext cx="10810973" cy="523220"/>
          </a:xfrm>
          <a:prstGeom prst="rect">
            <a:avLst/>
          </a:prstGeom>
          <a:noFill/>
        </p:spPr>
        <p:txBody>
          <a:bodyPr wrap="none" rtlCol="0">
            <a:spAutoFit/>
          </a:bodyPr>
          <a:lstStyle/>
          <a:p>
            <a:r>
              <a:rPr lang="en-US" dirty="0"/>
              <a:t>The windows version of VS Code has a default option to view a file that you have edited in your browser. On a Mac, you have to install</a:t>
            </a:r>
          </a:p>
          <a:p>
            <a:r>
              <a:rPr lang="en-US" dirty="0"/>
              <a:t>the Open in Default Browser extension to enable this: </a:t>
            </a:r>
          </a:p>
        </p:txBody>
      </p:sp>
      <p:pic>
        <p:nvPicPr>
          <p:cNvPr id="10" name="Picture 9" descr="A screenshot of a cell phone&#10;&#10;Description automatically generated">
            <a:extLst>
              <a:ext uri="{FF2B5EF4-FFF2-40B4-BE49-F238E27FC236}">
                <a16:creationId xmlns:a16="http://schemas.microsoft.com/office/drawing/2014/main" id="{69E74188-9829-4672-912E-BBEC7C61777A}"/>
              </a:ext>
            </a:extLst>
          </p:cNvPr>
          <p:cNvPicPr>
            <a:picLocks noChangeAspect="1"/>
          </p:cNvPicPr>
          <p:nvPr/>
        </p:nvPicPr>
        <p:blipFill>
          <a:blip r:embed="rId2"/>
          <a:stretch>
            <a:fillRect/>
          </a:stretch>
        </p:blipFill>
        <p:spPr>
          <a:xfrm>
            <a:off x="1778629" y="1887855"/>
            <a:ext cx="3766884" cy="4048760"/>
          </a:xfrm>
          <a:prstGeom prst="rect">
            <a:avLst/>
          </a:prstGeom>
        </p:spPr>
      </p:pic>
      <p:pic>
        <p:nvPicPr>
          <p:cNvPr id="12" name="Picture 11" descr="A screenshot of a cell phone&#10;&#10;Description automatically generated">
            <a:extLst>
              <a:ext uri="{FF2B5EF4-FFF2-40B4-BE49-F238E27FC236}">
                <a16:creationId xmlns:a16="http://schemas.microsoft.com/office/drawing/2014/main" id="{CB2A4338-05C8-4BC2-9A8C-D9A4FA66B316}"/>
              </a:ext>
            </a:extLst>
          </p:cNvPr>
          <p:cNvPicPr>
            <a:picLocks noChangeAspect="1"/>
          </p:cNvPicPr>
          <p:nvPr/>
        </p:nvPicPr>
        <p:blipFill>
          <a:blip r:embed="rId3"/>
          <a:stretch>
            <a:fillRect/>
          </a:stretch>
        </p:blipFill>
        <p:spPr>
          <a:xfrm>
            <a:off x="6153148" y="1887855"/>
            <a:ext cx="3705229" cy="4048760"/>
          </a:xfrm>
          <a:prstGeom prst="rect">
            <a:avLst/>
          </a:prstGeom>
        </p:spPr>
      </p:pic>
    </p:spTree>
    <p:extLst>
      <p:ext uri="{BB962C8B-B14F-4D97-AF65-F5344CB8AC3E}">
        <p14:creationId xmlns:p14="http://schemas.microsoft.com/office/powerpoint/2010/main" val="2905312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8E1B0A-310A-4707-BFA0-63FDD71D3E9F}"/>
              </a:ext>
            </a:extLst>
          </p:cNvPr>
          <p:cNvSpPr>
            <a:spLocks noGrp="1"/>
          </p:cNvSpPr>
          <p:nvPr>
            <p:ph type="title"/>
          </p:nvPr>
        </p:nvSpPr>
        <p:spPr/>
        <p:txBody>
          <a:bodyPr/>
          <a:lstStyle/>
          <a:p>
            <a:r>
              <a:rPr lang="en-US" dirty="0"/>
              <a:t>Working with the .html file</a:t>
            </a:r>
          </a:p>
        </p:txBody>
      </p:sp>
      <p:sp>
        <p:nvSpPr>
          <p:cNvPr id="5" name="Rectangle 4">
            <a:extLst>
              <a:ext uri="{FF2B5EF4-FFF2-40B4-BE49-F238E27FC236}">
                <a16:creationId xmlns:a16="http://schemas.microsoft.com/office/drawing/2014/main" id="{B8D231FA-5581-4ECB-B213-147FF35F9C6C}"/>
              </a:ext>
            </a:extLst>
          </p:cNvPr>
          <p:cNvSpPr/>
          <p:nvPr/>
        </p:nvSpPr>
        <p:spPr>
          <a:xfrm>
            <a:off x="5114925" y="4945519"/>
            <a:ext cx="542925" cy="8072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62D40D1-B762-433A-AC17-FD2B8CBED6A8}"/>
              </a:ext>
            </a:extLst>
          </p:cNvPr>
          <p:cNvSpPr/>
          <p:nvPr/>
        </p:nvSpPr>
        <p:spPr>
          <a:xfrm>
            <a:off x="2657475" y="3147675"/>
            <a:ext cx="1664493" cy="114522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2E6C3CD-AD73-458C-9665-8319FD36576C}"/>
              </a:ext>
            </a:extLst>
          </p:cNvPr>
          <p:cNvSpPr/>
          <p:nvPr/>
        </p:nvSpPr>
        <p:spPr>
          <a:xfrm>
            <a:off x="6646069" y="3147675"/>
            <a:ext cx="1664493" cy="114522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61AF692-D052-42FA-816A-D27A78199B10}"/>
              </a:ext>
            </a:extLst>
          </p:cNvPr>
          <p:cNvSpPr txBox="1"/>
          <p:nvPr/>
        </p:nvSpPr>
        <p:spPr>
          <a:xfrm>
            <a:off x="2878930" y="3352465"/>
            <a:ext cx="1061509" cy="584775"/>
          </a:xfrm>
          <a:prstGeom prst="rect">
            <a:avLst/>
          </a:prstGeom>
          <a:noFill/>
        </p:spPr>
        <p:txBody>
          <a:bodyPr wrap="none" rtlCol="0">
            <a:spAutoFit/>
          </a:bodyPr>
          <a:lstStyle/>
          <a:p>
            <a:r>
              <a:rPr lang="en-US" sz="1600" dirty="0"/>
              <a:t>VS Code </a:t>
            </a:r>
          </a:p>
          <a:p>
            <a:r>
              <a:rPr lang="en-US" sz="1600" dirty="0"/>
              <a:t>Editor</a:t>
            </a:r>
          </a:p>
        </p:txBody>
      </p:sp>
      <p:sp>
        <p:nvSpPr>
          <p:cNvPr id="12" name="TextBox 11">
            <a:extLst>
              <a:ext uri="{FF2B5EF4-FFF2-40B4-BE49-F238E27FC236}">
                <a16:creationId xmlns:a16="http://schemas.microsoft.com/office/drawing/2014/main" id="{DF70270D-B3BB-407D-B816-0EB4AD0CEC1C}"/>
              </a:ext>
            </a:extLst>
          </p:cNvPr>
          <p:cNvSpPr txBox="1"/>
          <p:nvPr/>
        </p:nvSpPr>
        <p:spPr>
          <a:xfrm>
            <a:off x="6672106" y="3352465"/>
            <a:ext cx="1632178" cy="584775"/>
          </a:xfrm>
          <a:prstGeom prst="rect">
            <a:avLst/>
          </a:prstGeom>
          <a:noFill/>
        </p:spPr>
        <p:txBody>
          <a:bodyPr wrap="none" rtlCol="0">
            <a:spAutoFit/>
          </a:bodyPr>
          <a:lstStyle/>
          <a:p>
            <a:pPr algn="ctr"/>
            <a:r>
              <a:rPr lang="en-US" sz="1600" dirty="0"/>
              <a:t>Google Chrome</a:t>
            </a:r>
          </a:p>
          <a:p>
            <a:pPr algn="ctr"/>
            <a:r>
              <a:rPr lang="en-US" sz="1600" dirty="0"/>
              <a:t>Browser</a:t>
            </a:r>
          </a:p>
        </p:txBody>
      </p:sp>
      <p:sp>
        <p:nvSpPr>
          <p:cNvPr id="13" name="TextBox 12">
            <a:extLst>
              <a:ext uri="{FF2B5EF4-FFF2-40B4-BE49-F238E27FC236}">
                <a16:creationId xmlns:a16="http://schemas.microsoft.com/office/drawing/2014/main" id="{20A2E36C-652A-4EE7-9058-C81D93770976}"/>
              </a:ext>
            </a:extLst>
          </p:cNvPr>
          <p:cNvSpPr txBox="1"/>
          <p:nvPr/>
        </p:nvSpPr>
        <p:spPr>
          <a:xfrm>
            <a:off x="5079549" y="5066305"/>
            <a:ext cx="1428818" cy="523220"/>
          </a:xfrm>
          <a:prstGeom prst="rect">
            <a:avLst/>
          </a:prstGeom>
          <a:noFill/>
        </p:spPr>
        <p:txBody>
          <a:bodyPr wrap="square" rtlCol="0">
            <a:spAutoFit/>
          </a:bodyPr>
          <a:lstStyle/>
          <a:p>
            <a:r>
              <a:rPr lang="en-US" dirty="0"/>
              <a:t>.html</a:t>
            </a:r>
          </a:p>
          <a:p>
            <a:r>
              <a:rPr lang="en-US" dirty="0"/>
              <a:t>File</a:t>
            </a:r>
          </a:p>
        </p:txBody>
      </p:sp>
      <p:cxnSp>
        <p:nvCxnSpPr>
          <p:cNvPr id="17" name="Straight Arrow Connector 16">
            <a:extLst>
              <a:ext uri="{FF2B5EF4-FFF2-40B4-BE49-F238E27FC236}">
                <a16:creationId xmlns:a16="http://schemas.microsoft.com/office/drawing/2014/main" id="{A4788291-F90D-482B-8F5E-369ABB3F3F72}"/>
              </a:ext>
            </a:extLst>
          </p:cNvPr>
          <p:cNvCxnSpPr>
            <a:cxnSpLocks/>
          </p:cNvCxnSpPr>
          <p:nvPr/>
        </p:nvCxnSpPr>
        <p:spPr>
          <a:xfrm flipV="1">
            <a:off x="5714997" y="4367732"/>
            <a:ext cx="1300166" cy="98140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41D0D0DF-348D-44B4-9ED5-91CE30D52B4B}"/>
              </a:ext>
            </a:extLst>
          </p:cNvPr>
          <p:cNvCxnSpPr>
            <a:cxnSpLocks/>
          </p:cNvCxnSpPr>
          <p:nvPr/>
        </p:nvCxnSpPr>
        <p:spPr>
          <a:xfrm>
            <a:off x="4022045" y="4314668"/>
            <a:ext cx="1042990" cy="1035018"/>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sp>
        <p:nvSpPr>
          <p:cNvPr id="30" name="Arrow: Curved Down 29">
            <a:extLst>
              <a:ext uri="{FF2B5EF4-FFF2-40B4-BE49-F238E27FC236}">
                <a16:creationId xmlns:a16="http://schemas.microsoft.com/office/drawing/2014/main" id="{F9658D09-C328-4DC5-80AE-F96DF7642FF2}"/>
              </a:ext>
            </a:extLst>
          </p:cNvPr>
          <p:cNvSpPr/>
          <p:nvPr/>
        </p:nvSpPr>
        <p:spPr>
          <a:xfrm>
            <a:off x="7206852" y="2299649"/>
            <a:ext cx="542925" cy="48595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TextBox 30">
            <a:extLst>
              <a:ext uri="{FF2B5EF4-FFF2-40B4-BE49-F238E27FC236}">
                <a16:creationId xmlns:a16="http://schemas.microsoft.com/office/drawing/2014/main" id="{ADD6C993-36C6-41F0-A243-E022B63E8FBC}"/>
              </a:ext>
            </a:extLst>
          </p:cNvPr>
          <p:cNvSpPr txBox="1"/>
          <p:nvPr/>
        </p:nvSpPr>
        <p:spPr>
          <a:xfrm>
            <a:off x="7911420" y="2349026"/>
            <a:ext cx="2053767" cy="523220"/>
          </a:xfrm>
          <a:prstGeom prst="rect">
            <a:avLst/>
          </a:prstGeom>
          <a:noFill/>
        </p:spPr>
        <p:txBody>
          <a:bodyPr wrap="none" rtlCol="0">
            <a:spAutoFit/>
          </a:bodyPr>
          <a:lstStyle/>
          <a:p>
            <a:r>
              <a:rPr lang="en-US" dirty="0"/>
              <a:t>Must reload file in </a:t>
            </a:r>
          </a:p>
          <a:p>
            <a:r>
              <a:rPr lang="en-US" dirty="0"/>
              <a:t>browser after every edit</a:t>
            </a:r>
          </a:p>
        </p:txBody>
      </p:sp>
      <p:sp>
        <p:nvSpPr>
          <p:cNvPr id="33" name="TextBox 32">
            <a:extLst>
              <a:ext uri="{FF2B5EF4-FFF2-40B4-BE49-F238E27FC236}">
                <a16:creationId xmlns:a16="http://schemas.microsoft.com/office/drawing/2014/main" id="{17AA21E5-F49A-4C1E-86A6-F1ED25CCBE50}"/>
              </a:ext>
            </a:extLst>
          </p:cNvPr>
          <p:cNvSpPr txBox="1"/>
          <p:nvPr/>
        </p:nvSpPr>
        <p:spPr>
          <a:xfrm>
            <a:off x="5657850" y="5366974"/>
            <a:ext cx="1627369" cy="307777"/>
          </a:xfrm>
          <a:prstGeom prst="rect">
            <a:avLst/>
          </a:prstGeom>
          <a:noFill/>
        </p:spPr>
        <p:txBody>
          <a:bodyPr wrap="none" rtlCol="0">
            <a:spAutoFit/>
          </a:bodyPr>
          <a:lstStyle/>
          <a:p>
            <a:r>
              <a:rPr lang="en-US" dirty="0"/>
              <a:t>File stays in folder</a:t>
            </a:r>
          </a:p>
        </p:txBody>
      </p:sp>
      <p:sp>
        <p:nvSpPr>
          <p:cNvPr id="35" name="TextBox 34">
            <a:extLst>
              <a:ext uri="{FF2B5EF4-FFF2-40B4-BE49-F238E27FC236}">
                <a16:creationId xmlns:a16="http://schemas.microsoft.com/office/drawing/2014/main" id="{9ABA4F57-A5C8-49FE-8F28-779F7F4AFEDC}"/>
              </a:ext>
            </a:extLst>
          </p:cNvPr>
          <p:cNvSpPr txBox="1"/>
          <p:nvPr/>
        </p:nvSpPr>
        <p:spPr>
          <a:xfrm>
            <a:off x="251934" y="1201862"/>
            <a:ext cx="10969670" cy="1169551"/>
          </a:xfrm>
          <a:prstGeom prst="rect">
            <a:avLst/>
          </a:prstGeom>
          <a:noFill/>
        </p:spPr>
        <p:txBody>
          <a:bodyPr wrap="none" rtlCol="0">
            <a:spAutoFit/>
          </a:bodyPr>
          <a:lstStyle/>
          <a:p>
            <a:r>
              <a:rPr lang="en-US" dirty="0"/>
              <a:t>The html files that you will write </a:t>
            </a:r>
            <a:r>
              <a:rPr lang="en-US" dirty="0" err="1"/>
              <a:t>Javascript</a:t>
            </a:r>
            <a:r>
              <a:rPr lang="en-US" dirty="0"/>
              <a:t> in reside on your computer in a folder. This folder is also used as the workspace for VS Code.</a:t>
            </a:r>
          </a:p>
          <a:p>
            <a:r>
              <a:rPr lang="en-US" dirty="0"/>
              <a:t>While in the folder, the file is edited by VS Code, and read by Google Chrome. After every edit you have to reload it in Chrome. </a:t>
            </a:r>
          </a:p>
          <a:p>
            <a:r>
              <a:rPr lang="en-US" dirty="0"/>
              <a:t>You can do this by hitting the reload button, or by re-opening it while you are in VS Code.</a:t>
            </a:r>
          </a:p>
          <a:p>
            <a:r>
              <a:rPr lang="en-US" dirty="0"/>
              <a:t>Save your file after every edit! Ctrl-C (Windows) or Command-C (Mac). </a:t>
            </a:r>
          </a:p>
          <a:p>
            <a:endParaRPr lang="en-US" dirty="0"/>
          </a:p>
        </p:txBody>
      </p:sp>
    </p:spTree>
    <p:extLst>
      <p:ext uri="{BB962C8B-B14F-4D97-AF65-F5344CB8AC3E}">
        <p14:creationId xmlns:p14="http://schemas.microsoft.com/office/powerpoint/2010/main" val="4075083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D5B3A8-FF9F-45AC-8BA6-C8D12E6BE97A}"/>
              </a:ext>
            </a:extLst>
          </p:cNvPr>
          <p:cNvSpPr>
            <a:spLocks noGrp="1"/>
          </p:cNvSpPr>
          <p:nvPr>
            <p:ph type="title"/>
          </p:nvPr>
        </p:nvSpPr>
        <p:spPr/>
        <p:txBody>
          <a:bodyPr/>
          <a:lstStyle/>
          <a:p>
            <a:r>
              <a:rPr lang="en-US" dirty="0"/>
              <a:t>Coding Files AKA Starter Files</a:t>
            </a:r>
          </a:p>
        </p:txBody>
      </p:sp>
      <p:pic>
        <p:nvPicPr>
          <p:cNvPr id="5" name="Picture 4">
            <a:extLst>
              <a:ext uri="{FF2B5EF4-FFF2-40B4-BE49-F238E27FC236}">
                <a16:creationId xmlns:a16="http://schemas.microsoft.com/office/drawing/2014/main" id="{164D24EC-85DA-4C4B-99F5-C80A852CFD2F}"/>
              </a:ext>
            </a:extLst>
          </p:cNvPr>
          <p:cNvPicPr>
            <a:picLocks noChangeAspect="1"/>
          </p:cNvPicPr>
          <p:nvPr/>
        </p:nvPicPr>
        <p:blipFill>
          <a:blip r:embed="rId2"/>
          <a:stretch>
            <a:fillRect/>
          </a:stretch>
        </p:blipFill>
        <p:spPr>
          <a:xfrm>
            <a:off x="4071938" y="2690968"/>
            <a:ext cx="7746681" cy="3150384"/>
          </a:xfrm>
          <a:prstGeom prst="rect">
            <a:avLst/>
          </a:prstGeom>
        </p:spPr>
      </p:pic>
      <p:sp>
        <p:nvSpPr>
          <p:cNvPr id="6" name="TextBox 5">
            <a:extLst>
              <a:ext uri="{FF2B5EF4-FFF2-40B4-BE49-F238E27FC236}">
                <a16:creationId xmlns:a16="http://schemas.microsoft.com/office/drawing/2014/main" id="{D2940A00-6A93-415F-948B-E7CF71B92375}"/>
              </a:ext>
            </a:extLst>
          </p:cNvPr>
          <p:cNvSpPr txBox="1"/>
          <p:nvPr/>
        </p:nvSpPr>
        <p:spPr>
          <a:xfrm>
            <a:off x="373381" y="1225064"/>
            <a:ext cx="8374408" cy="1600438"/>
          </a:xfrm>
          <a:prstGeom prst="rect">
            <a:avLst/>
          </a:prstGeom>
          <a:noFill/>
        </p:spPr>
        <p:txBody>
          <a:bodyPr wrap="none" rtlCol="0">
            <a:spAutoFit/>
          </a:bodyPr>
          <a:lstStyle/>
          <a:p>
            <a:pPr marL="285750" indent="-285750">
              <a:buFont typeface="Arial" panose="020B0604020202020204" pitchFamily="34" charset="0"/>
              <a:buChar char="•"/>
            </a:pPr>
            <a:r>
              <a:rPr lang="en-US" dirty="0"/>
              <a:t>From the main course menu, click on Activities and select In-Class Activities.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Scroll to the bottom of the page, and click on the Coding Files for this week.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Mouse-over Name, and a radio button will magically appear. Click on it, and all files will be selected.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Select download, and place them somewhere on your computer </a:t>
            </a:r>
            <a:r>
              <a:rPr lang="en-US" b="1" dirty="0"/>
              <a:t>where you can easily find them</a:t>
            </a:r>
            <a:r>
              <a:rPr lang="en-US" dirty="0"/>
              <a:t>.  </a:t>
            </a:r>
          </a:p>
        </p:txBody>
      </p:sp>
    </p:spTree>
    <p:extLst>
      <p:ext uri="{BB962C8B-B14F-4D97-AF65-F5344CB8AC3E}">
        <p14:creationId xmlns:p14="http://schemas.microsoft.com/office/powerpoint/2010/main" val="1955393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A41E35"/>
        </a:solidFill>
        <a:effectLst/>
      </p:bgPr>
    </p:bg>
    <p:spTree>
      <p:nvGrpSpPr>
        <p:cNvPr id="1" name=""/>
        <p:cNvGrpSpPr/>
        <p:nvPr/>
      </p:nvGrpSpPr>
      <p:grpSpPr>
        <a:xfrm>
          <a:off x="0" y="0"/>
          <a:ext cx="0" cy="0"/>
          <a:chOff x="0" y="0"/>
          <a:chExt cx="0" cy="0"/>
        </a:xfrm>
      </p:grpSpPr>
      <p:sp>
        <p:nvSpPr>
          <p:cNvPr id="7" name="Arc 6"/>
          <p:cNvSpPr/>
          <p:nvPr/>
        </p:nvSpPr>
        <p:spPr>
          <a:xfrm>
            <a:off x="9310133" y="1501898"/>
            <a:ext cx="2338942" cy="2187514"/>
          </a:xfrm>
          <a:prstGeom prst="arc">
            <a:avLst>
              <a:gd name="adj1" fmla="val 16200000"/>
              <a:gd name="adj2" fmla="val 5396879"/>
            </a:avLst>
          </a:prstGeom>
          <a:ln w="2286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9" name="Straight Connector 8"/>
          <p:cNvCxnSpPr>
            <a:stCxn id="7" idx="2"/>
            <a:endCxn id="31" idx="2"/>
          </p:cNvCxnSpPr>
          <p:nvPr/>
        </p:nvCxnSpPr>
        <p:spPr>
          <a:xfrm flipH="1" flipV="1">
            <a:off x="1513739" y="3666576"/>
            <a:ext cx="8966858" cy="22836"/>
          </a:xfrm>
          <a:prstGeom prst="line">
            <a:avLst/>
          </a:prstGeom>
          <a:ln w="228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027916" y="6078752"/>
            <a:ext cx="9160677" cy="0"/>
          </a:xfrm>
          <a:prstGeom prst="line">
            <a:avLst/>
          </a:prstGeom>
          <a:ln w="2286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Arc 30"/>
          <p:cNvSpPr/>
          <p:nvPr/>
        </p:nvSpPr>
        <p:spPr>
          <a:xfrm rot="10800000">
            <a:off x="395163" y="3665540"/>
            <a:ext cx="2338944" cy="2187514"/>
          </a:xfrm>
          <a:prstGeom prst="arc">
            <a:avLst>
              <a:gd name="adj1" fmla="val 16200000"/>
              <a:gd name="adj2" fmla="val 5239996"/>
            </a:avLst>
          </a:prstGeom>
          <a:ln w="2286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9" name="Rounded Rectangle 38"/>
          <p:cNvSpPr/>
          <p:nvPr/>
        </p:nvSpPr>
        <p:spPr>
          <a:xfrm>
            <a:off x="2327687" y="2950557"/>
            <a:ext cx="1806992" cy="1574629"/>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rgbClr val="C00000"/>
                </a:solidFill>
              </a:rPr>
              <a:t>Week 9:</a:t>
            </a:r>
          </a:p>
          <a:p>
            <a:r>
              <a:rPr lang="en-US" dirty="0">
                <a:solidFill>
                  <a:schemeClr val="tx1"/>
                </a:solidFill>
              </a:rPr>
              <a:t>Exam #2</a:t>
            </a:r>
          </a:p>
          <a:p>
            <a:endParaRPr lang="en-US" dirty="0">
              <a:solidFill>
                <a:schemeClr val="tx1"/>
              </a:solidFill>
            </a:endParaRPr>
          </a:p>
          <a:p>
            <a:pPr marL="112713" indent="-112713">
              <a:buFont typeface="Arial" panose="020B0604020202020204" pitchFamily="34" charset="0"/>
              <a:buChar char="•"/>
            </a:pPr>
            <a:r>
              <a:rPr lang="en-US" sz="1000" dirty="0">
                <a:solidFill>
                  <a:schemeClr val="tx1"/>
                </a:solidFill>
              </a:rPr>
              <a:t>Midterm review</a:t>
            </a:r>
          </a:p>
          <a:p>
            <a:pPr marL="112713" indent="-112713">
              <a:buFont typeface="Arial" panose="020B0604020202020204" pitchFamily="34" charset="0"/>
              <a:buChar char="•"/>
            </a:pPr>
            <a:r>
              <a:rPr lang="en-US" sz="1000" dirty="0">
                <a:solidFill>
                  <a:schemeClr val="tx1"/>
                </a:solidFill>
              </a:rPr>
              <a:t>Exam Prep</a:t>
            </a:r>
          </a:p>
          <a:p>
            <a:endParaRPr lang="en-US" sz="1000" dirty="0">
              <a:solidFill>
                <a:schemeClr val="tx1"/>
              </a:solidFill>
            </a:endParaRPr>
          </a:p>
          <a:p>
            <a:r>
              <a:rPr lang="en-US" sz="1000" dirty="0">
                <a:solidFill>
                  <a:srgbClr val="7030A0"/>
                </a:solidFill>
              </a:rPr>
              <a:t>*check course calendar</a:t>
            </a:r>
          </a:p>
        </p:txBody>
      </p:sp>
      <p:sp>
        <p:nvSpPr>
          <p:cNvPr id="40" name="Rounded Rectangle 39"/>
          <p:cNvSpPr/>
          <p:nvPr/>
        </p:nvSpPr>
        <p:spPr>
          <a:xfrm>
            <a:off x="4245746" y="2945431"/>
            <a:ext cx="1806992" cy="1579755"/>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rgbClr val="C00000"/>
                </a:solidFill>
              </a:rPr>
              <a:t>Week 8:</a:t>
            </a:r>
          </a:p>
          <a:p>
            <a:r>
              <a:rPr lang="en-US" dirty="0">
                <a:solidFill>
                  <a:schemeClr val="tx1"/>
                </a:solidFill>
              </a:rPr>
              <a:t>Cybersecurity &amp; the Enterprise</a:t>
            </a:r>
          </a:p>
          <a:p>
            <a:pPr marL="112713" indent="-112713">
              <a:buFont typeface="Arial" panose="020B0604020202020204" pitchFamily="34" charset="0"/>
              <a:buChar char="•"/>
            </a:pPr>
            <a:r>
              <a:rPr lang="en-US" sz="1000" dirty="0">
                <a:solidFill>
                  <a:schemeClr val="tx1"/>
                </a:solidFill>
              </a:rPr>
              <a:t>Protection Protocols</a:t>
            </a:r>
          </a:p>
          <a:p>
            <a:pPr marL="112713" indent="-112713">
              <a:buFont typeface="Arial" panose="020B0604020202020204" pitchFamily="34" charset="0"/>
              <a:buChar char="•"/>
            </a:pPr>
            <a:r>
              <a:rPr lang="en-US" sz="1000" dirty="0">
                <a:solidFill>
                  <a:schemeClr val="tx1"/>
                </a:solidFill>
              </a:rPr>
              <a:t>Artificial Intelligence</a:t>
            </a:r>
          </a:p>
          <a:p>
            <a:pPr marL="112713" indent="-112713">
              <a:buFont typeface="Arial" panose="020B0604020202020204" pitchFamily="34" charset="0"/>
              <a:buChar char="•"/>
            </a:pPr>
            <a:endParaRPr lang="en-US" sz="1000" dirty="0">
              <a:solidFill>
                <a:schemeClr val="tx1"/>
              </a:solidFill>
            </a:endParaRPr>
          </a:p>
          <a:p>
            <a:r>
              <a:rPr lang="en-US" sz="1000" dirty="0">
                <a:solidFill>
                  <a:schemeClr val="accent6">
                    <a:lumMod val="75000"/>
                  </a:schemeClr>
                </a:solidFill>
              </a:rPr>
              <a:t>Assignment #06</a:t>
            </a:r>
          </a:p>
          <a:p>
            <a:pPr marL="112713" indent="-112713">
              <a:buFont typeface="Arial" panose="020B0604020202020204" pitchFamily="34" charset="0"/>
              <a:buChar char="•"/>
            </a:pPr>
            <a:endParaRPr lang="en-US" sz="1000" dirty="0">
              <a:solidFill>
                <a:schemeClr val="tx1"/>
              </a:solidFill>
            </a:endParaRPr>
          </a:p>
        </p:txBody>
      </p:sp>
      <p:sp>
        <p:nvSpPr>
          <p:cNvPr id="41" name="Rounded Rectangle 40"/>
          <p:cNvSpPr/>
          <p:nvPr/>
        </p:nvSpPr>
        <p:spPr>
          <a:xfrm>
            <a:off x="6160956" y="2945432"/>
            <a:ext cx="1806992" cy="1579754"/>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rgbClr val="C00000"/>
                </a:solidFill>
              </a:rPr>
              <a:t>Week 7:</a:t>
            </a:r>
          </a:p>
          <a:p>
            <a:r>
              <a:rPr lang="en-US" dirty="0">
                <a:solidFill>
                  <a:schemeClr val="tx1"/>
                </a:solidFill>
              </a:rPr>
              <a:t>Platforms &amp; Digital Business Models</a:t>
            </a:r>
          </a:p>
          <a:p>
            <a:pPr marL="112713" indent="-112713">
              <a:buFont typeface="Arial" panose="020B0604020202020204" pitchFamily="34" charset="0"/>
              <a:buChar char="•"/>
            </a:pPr>
            <a:r>
              <a:rPr lang="en-US" sz="1000" dirty="0">
                <a:solidFill>
                  <a:schemeClr val="tx1"/>
                </a:solidFill>
              </a:rPr>
              <a:t>API’s</a:t>
            </a:r>
          </a:p>
          <a:p>
            <a:pPr marL="112713" indent="-112713">
              <a:buFont typeface="Arial" panose="020B0604020202020204" pitchFamily="34" charset="0"/>
              <a:buChar char="•"/>
            </a:pPr>
            <a:r>
              <a:rPr lang="en-US" sz="1000" dirty="0">
                <a:solidFill>
                  <a:schemeClr val="tx1"/>
                </a:solidFill>
              </a:rPr>
              <a:t>Max Labs 3a &amp; 3b</a:t>
            </a:r>
          </a:p>
          <a:p>
            <a:pPr marL="112713" indent="-112713">
              <a:buFont typeface="Arial" panose="020B0604020202020204" pitchFamily="34" charset="0"/>
              <a:buChar char="•"/>
            </a:pPr>
            <a:endParaRPr lang="en-US" sz="1000" dirty="0">
              <a:solidFill>
                <a:schemeClr val="tx1"/>
              </a:solidFill>
            </a:endParaRPr>
          </a:p>
          <a:p>
            <a:r>
              <a:rPr lang="en-US" sz="1000" dirty="0">
                <a:solidFill>
                  <a:schemeClr val="accent6">
                    <a:lumMod val="75000"/>
                  </a:schemeClr>
                </a:solidFill>
              </a:rPr>
              <a:t>Assignment #05</a:t>
            </a:r>
          </a:p>
          <a:p>
            <a:pPr marL="112713" indent="-112713">
              <a:buFont typeface="Arial" panose="020B0604020202020204" pitchFamily="34" charset="0"/>
              <a:buChar char="•"/>
            </a:pPr>
            <a:endParaRPr lang="en-US" sz="1000" dirty="0">
              <a:solidFill>
                <a:schemeClr val="tx1"/>
              </a:solidFill>
            </a:endParaRPr>
          </a:p>
        </p:txBody>
      </p:sp>
      <p:sp>
        <p:nvSpPr>
          <p:cNvPr id="42" name="Rounded Rectangle 41"/>
          <p:cNvSpPr/>
          <p:nvPr/>
        </p:nvSpPr>
        <p:spPr>
          <a:xfrm>
            <a:off x="8076166" y="2945432"/>
            <a:ext cx="1806992" cy="1579754"/>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rgbClr val="C00000"/>
                </a:solidFill>
              </a:rPr>
              <a:t>Week 6:</a:t>
            </a:r>
          </a:p>
          <a:p>
            <a:r>
              <a:rPr lang="en-US" dirty="0">
                <a:solidFill>
                  <a:schemeClr val="tx1"/>
                </a:solidFill>
              </a:rPr>
              <a:t>Information Systems – Part II</a:t>
            </a:r>
          </a:p>
          <a:p>
            <a:pPr marL="112713" indent="-112713">
              <a:buFont typeface="Arial" panose="020B0604020202020204" pitchFamily="34" charset="0"/>
              <a:buChar char="•"/>
            </a:pPr>
            <a:r>
              <a:rPr lang="en-US" sz="1000" dirty="0">
                <a:solidFill>
                  <a:schemeClr val="tx1"/>
                </a:solidFill>
              </a:rPr>
              <a:t>Data Analytics &amp; CRM</a:t>
            </a:r>
          </a:p>
          <a:p>
            <a:pPr marL="112713" indent="-112713">
              <a:buFont typeface="Arial" panose="020B0604020202020204" pitchFamily="34" charset="0"/>
              <a:buChar char="•"/>
            </a:pPr>
            <a:r>
              <a:rPr lang="en-US" sz="1000" dirty="0">
                <a:solidFill>
                  <a:schemeClr val="tx1"/>
                </a:solidFill>
              </a:rPr>
              <a:t>Learn IT #1 &amp; 2</a:t>
            </a:r>
          </a:p>
          <a:p>
            <a:endParaRPr lang="en-US" sz="1000" dirty="0">
              <a:solidFill>
                <a:schemeClr val="tx1"/>
              </a:solidFill>
            </a:endParaRPr>
          </a:p>
          <a:p>
            <a:r>
              <a:rPr lang="en-US" sz="1000" dirty="0">
                <a:solidFill>
                  <a:schemeClr val="accent6">
                    <a:lumMod val="75000"/>
                  </a:schemeClr>
                </a:solidFill>
              </a:rPr>
              <a:t>Assignment #04</a:t>
            </a:r>
          </a:p>
          <a:p>
            <a:pPr marL="112713" indent="-112713">
              <a:buFont typeface="Arial" panose="020B0604020202020204" pitchFamily="34" charset="0"/>
              <a:buChar char="•"/>
            </a:pPr>
            <a:endParaRPr lang="en-US" sz="1000" dirty="0">
              <a:solidFill>
                <a:schemeClr val="tx1"/>
              </a:solidFill>
            </a:endParaRPr>
          </a:p>
        </p:txBody>
      </p:sp>
      <p:sp>
        <p:nvSpPr>
          <p:cNvPr id="43" name="Rounded Rectangle 42"/>
          <p:cNvSpPr/>
          <p:nvPr/>
        </p:nvSpPr>
        <p:spPr>
          <a:xfrm>
            <a:off x="1359919" y="5171319"/>
            <a:ext cx="1806992" cy="1570052"/>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accent1"/>
                </a:solidFill>
              </a:rPr>
              <a:t>Week 10:</a:t>
            </a:r>
          </a:p>
          <a:p>
            <a:r>
              <a:rPr lang="en-US" dirty="0">
                <a:solidFill>
                  <a:schemeClr val="tx1"/>
                </a:solidFill>
              </a:rPr>
              <a:t>JavaScript Unit #1</a:t>
            </a:r>
          </a:p>
          <a:p>
            <a:endParaRPr lang="en-US" dirty="0">
              <a:solidFill>
                <a:schemeClr val="tx1"/>
              </a:solidFill>
            </a:endParaRPr>
          </a:p>
          <a:p>
            <a:pPr marL="112713" indent="-112713">
              <a:buFont typeface="Arial" panose="020B0604020202020204" pitchFamily="34" charset="0"/>
              <a:buChar char="•"/>
            </a:pPr>
            <a:r>
              <a:rPr lang="en-US" sz="1000" dirty="0">
                <a:solidFill>
                  <a:schemeClr val="tx1"/>
                </a:solidFill>
              </a:rPr>
              <a:t>Hello World, Variables</a:t>
            </a:r>
          </a:p>
          <a:p>
            <a:pPr marL="112713" indent="-112713">
              <a:buFont typeface="Arial" panose="020B0604020202020204" pitchFamily="34" charset="0"/>
              <a:buChar char="•"/>
            </a:pPr>
            <a:r>
              <a:rPr lang="en-US" sz="1000" dirty="0">
                <a:solidFill>
                  <a:schemeClr val="tx1"/>
                </a:solidFill>
              </a:rPr>
              <a:t>Input and Output</a:t>
            </a:r>
          </a:p>
          <a:p>
            <a:pPr marL="112713" indent="-112713">
              <a:buFont typeface="Arial" panose="020B0604020202020204" pitchFamily="34" charset="0"/>
              <a:buChar char="•"/>
            </a:pPr>
            <a:endParaRPr lang="en-US" sz="1000" dirty="0">
              <a:solidFill>
                <a:schemeClr val="tx1"/>
              </a:solidFill>
            </a:endParaRPr>
          </a:p>
          <a:p>
            <a:r>
              <a:rPr lang="en-US" sz="1000" dirty="0">
                <a:solidFill>
                  <a:schemeClr val="accent6">
                    <a:lumMod val="75000"/>
                  </a:schemeClr>
                </a:solidFill>
              </a:rPr>
              <a:t>Assignment #07</a:t>
            </a:r>
            <a:endParaRPr lang="en-US" sz="1000" dirty="0">
              <a:solidFill>
                <a:schemeClr val="tx1"/>
              </a:solidFill>
            </a:endParaRPr>
          </a:p>
          <a:p>
            <a:pPr marL="112713" indent="-112713">
              <a:buFont typeface="Arial" panose="020B0604020202020204" pitchFamily="34" charset="0"/>
              <a:buChar char="•"/>
            </a:pPr>
            <a:endParaRPr lang="en-US" sz="1000" dirty="0">
              <a:solidFill>
                <a:schemeClr val="tx1"/>
              </a:solidFill>
            </a:endParaRPr>
          </a:p>
        </p:txBody>
      </p:sp>
      <p:sp>
        <p:nvSpPr>
          <p:cNvPr id="44" name="Rounded Rectangle 43"/>
          <p:cNvSpPr/>
          <p:nvPr/>
        </p:nvSpPr>
        <p:spPr>
          <a:xfrm>
            <a:off x="3271194" y="5171319"/>
            <a:ext cx="1806992" cy="1570052"/>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accent1"/>
                </a:solidFill>
              </a:rPr>
              <a:t>Week 11:</a:t>
            </a:r>
          </a:p>
          <a:p>
            <a:pPr lvl="0"/>
            <a:r>
              <a:rPr lang="en-US" dirty="0">
                <a:solidFill>
                  <a:srgbClr val="000000"/>
                </a:solidFill>
              </a:rPr>
              <a:t>JavaScript Unit #2</a:t>
            </a:r>
          </a:p>
          <a:p>
            <a:pPr lvl="0"/>
            <a:endParaRPr lang="en-US" dirty="0">
              <a:solidFill>
                <a:srgbClr val="000000"/>
              </a:solidFill>
            </a:endParaRPr>
          </a:p>
          <a:p>
            <a:pPr marL="112713" lvl="0" indent="-112713">
              <a:buFont typeface="Arial" panose="020B0604020202020204" pitchFamily="34" charset="0"/>
              <a:buChar char="•"/>
            </a:pPr>
            <a:r>
              <a:rPr lang="en-US" sz="1000" dirty="0">
                <a:solidFill>
                  <a:srgbClr val="000000"/>
                </a:solidFill>
              </a:rPr>
              <a:t>Operator types</a:t>
            </a:r>
          </a:p>
          <a:p>
            <a:pPr marL="112713" lvl="0" indent="-112713">
              <a:buFont typeface="Arial" panose="020B0604020202020204" pitchFamily="34" charset="0"/>
              <a:buChar char="•"/>
            </a:pPr>
            <a:r>
              <a:rPr lang="en-US" sz="1000" dirty="0">
                <a:solidFill>
                  <a:srgbClr val="000000"/>
                </a:solidFill>
              </a:rPr>
              <a:t>Strings</a:t>
            </a:r>
          </a:p>
          <a:p>
            <a:pPr marL="112713" lvl="0" indent="-112713">
              <a:buFont typeface="Arial" panose="020B0604020202020204" pitchFamily="34" charset="0"/>
              <a:buChar char="•"/>
            </a:pPr>
            <a:endParaRPr lang="en-US" sz="1000" dirty="0">
              <a:solidFill>
                <a:srgbClr val="000000"/>
              </a:solidFill>
            </a:endParaRPr>
          </a:p>
          <a:p>
            <a:pPr lvl="0"/>
            <a:r>
              <a:rPr lang="en-US" sz="1000" dirty="0">
                <a:solidFill>
                  <a:srgbClr val="70AD47">
                    <a:lumMod val="75000"/>
                  </a:srgbClr>
                </a:solidFill>
              </a:rPr>
              <a:t>Assignment #08</a:t>
            </a:r>
          </a:p>
          <a:p>
            <a:pPr lvl="0"/>
            <a:endParaRPr lang="en-US" sz="1000" dirty="0">
              <a:solidFill>
                <a:srgbClr val="000000"/>
              </a:solidFill>
            </a:endParaRPr>
          </a:p>
        </p:txBody>
      </p:sp>
      <p:cxnSp>
        <p:nvCxnSpPr>
          <p:cNvPr id="54" name="Straight Connector 53"/>
          <p:cNvCxnSpPr/>
          <p:nvPr/>
        </p:nvCxnSpPr>
        <p:spPr>
          <a:xfrm flipH="1" flipV="1">
            <a:off x="641232" y="1500452"/>
            <a:ext cx="9889269" cy="3482"/>
          </a:xfrm>
          <a:prstGeom prst="line">
            <a:avLst/>
          </a:prstGeom>
          <a:ln w="2286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Flowchart: Connector 10"/>
          <p:cNvSpPr/>
          <p:nvPr/>
        </p:nvSpPr>
        <p:spPr>
          <a:xfrm>
            <a:off x="89841" y="940888"/>
            <a:ext cx="1102782" cy="1119128"/>
          </a:xfrm>
          <a:prstGeom prst="flowChartConnector">
            <a:avLst/>
          </a:prstGeom>
          <a:solidFill>
            <a:schemeClr val="tx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START</a:t>
            </a:r>
          </a:p>
        </p:txBody>
      </p:sp>
      <p:sp>
        <p:nvSpPr>
          <p:cNvPr id="13" name="8-Point Star 12"/>
          <p:cNvSpPr/>
          <p:nvPr/>
        </p:nvSpPr>
        <p:spPr>
          <a:xfrm>
            <a:off x="10964417" y="5505132"/>
            <a:ext cx="1157182" cy="1157182"/>
          </a:xfrm>
          <a:prstGeom prst="star8">
            <a:avLst/>
          </a:prstGeom>
          <a:solidFill>
            <a:schemeClr val="tx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FINISH</a:t>
            </a:r>
          </a:p>
        </p:txBody>
      </p:sp>
      <p:sp>
        <p:nvSpPr>
          <p:cNvPr id="57" name="Rounded Rectangle 56"/>
          <p:cNvSpPr/>
          <p:nvPr/>
        </p:nvSpPr>
        <p:spPr>
          <a:xfrm>
            <a:off x="1313124" y="845210"/>
            <a:ext cx="1806992" cy="1577913"/>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accent2"/>
                </a:solidFill>
              </a:rPr>
              <a:t>Week 1:</a:t>
            </a:r>
          </a:p>
          <a:p>
            <a:r>
              <a:rPr lang="en-US" dirty="0">
                <a:solidFill>
                  <a:schemeClr val="tx1"/>
                </a:solidFill>
              </a:rPr>
              <a:t>Introduction &amp; Systems Analysis</a:t>
            </a:r>
          </a:p>
          <a:p>
            <a:pPr marL="112713" indent="-112713">
              <a:buFont typeface="Arial" panose="020B0604020202020204" pitchFamily="34" charset="0"/>
              <a:buChar char="•"/>
            </a:pPr>
            <a:r>
              <a:rPr lang="en-US" sz="1000" dirty="0">
                <a:solidFill>
                  <a:schemeClr val="tx1"/>
                </a:solidFill>
              </a:rPr>
              <a:t>Course Description</a:t>
            </a:r>
          </a:p>
          <a:p>
            <a:pPr marL="112713" indent="-112713">
              <a:buFont typeface="Arial" panose="020B0604020202020204" pitchFamily="34" charset="0"/>
              <a:buChar char="•"/>
            </a:pPr>
            <a:r>
              <a:rPr lang="en-US" sz="1000" dirty="0">
                <a:solidFill>
                  <a:schemeClr val="tx1"/>
                </a:solidFill>
              </a:rPr>
              <a:t>Systems Thinking</a:t>
            </a:r>
          </a:p>
          <a:p>
            <a:pPr marL="112713" indent="-112713">
              <a:buFont typeface="Arial" panose="020B0604020202020204" pitchFamily="34" charset="0"/>
              <a:buChar char="•"/>
            </a:pPr>
            <a:endParaRPr lang="en-US" sz="1000" dirty="0">
              <a:solidFill>
                <a:schemeClr val="tx1"/>
              </a:solidFill>
            </a:endParaRPr>
          </a:p>
          <a:p>
            <a:endParaRPr lang="en-US" sz="1000" dirty="0">
              <a:solidFill>
                <a:schemeClr val="tx1"/>
              </a:solidFill>
            </a:endParaRPr>
          </a:p>
        </p:txBody>
      </p:sp>
      <p:sp>
        <p:nvSpPr>
          <p:cNvPr id="58" name="Rounded Rectangle 57"/>
          <p:cNvSpPr/>
          <p:nvPr/>
        </p:nvSpPr>
        <p:spPr>
          <a:xfrm>
            <a:off x="3231183" y="845210"/>
            <a:ext cx="1806992" cy="1577913"/>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accent2"/>
                </a:solidFill>
              </a:rPr>
              <a:t>Week 2:</a:t>
            </a:r>
          </a:p>
          <a:p>
            <a:r>
              <a:rPr lang="en-US" dirty="0">
                <a:solidFill>
                  <a:schemeClr val="tx1"/>
                </a:solidFill>
              </a:rPr>
              <a:t>Introduction to Process Mapping </a:t>
            </a:r>
            <a:endParaRPr lang="en-US" sz="1000" dirty="0">
              <a:solidFill>
                <a:schemeClr val="tx1"/>
              </a:solidFill>
            </a:endParaRPr>
          </a:p>
          <a:p>
            <a:pPr marL="112713" indent="-112713">
              <a:buFont typeface="Arial" panose="020B0604020202020204" pitchFamily="34" charset="0"/>
              <a:buChar char="•"/>
            </a:pPr>
            <a:r>
              <a:rPr lang="en-US" sz="1000" dirty="0">
                <a:solidFill>
                  <a:schemeClr val="tx1"/>
                </a:solidFill>
              </a:rPr>
              <a:t>Systems &amp; Processes</a:t>
            </a:r>
          </a:p>
          <a:p>
            <a:pPr marL="112713" indent="-112713">
              <a:buFont typeface="Arial" panose="020B0604020202020204" pitchFamily="34" charset="0"/>
              <a:buChar char="•"/>
            </a:pPr>
            <a:r>
              <a:rPr lang="en-US" sz="1000" dirty="0">
                <a:solidFill>
                  <a:schemeClr val="tx1"/>
                </a:solidFill>
              </a:rPr>
              <a:t>Swim Lane Diagrams</a:t>
            </a:r>
          </a:p>
          <a:p>
            <a:pPr marL="112713" indent="-112713">
              <a:buFont typeface="Arial" panose="020B0604020202020204" pitchFamily="34" charset="0"/>
              <a:buChar char="•"/>
            </a:pPr>
            <a:endParaRPr lang="en-US" sz="1000" dirty="0">
              <a:solidFill>
                <a:schemeClr val="tx1"/>
              </a:solidFill>
            </a:endParaRPr>
          </a:p>
          <a:p>
            <a:r>
              <a:rPr lang="en-US" sz="1000" dirty="0">
                <a:solidFill>
                  <a:schemeClr val="accent6">
                    <a:lumMod val="75000"/>
                  </a:schemeClr>
                </a:solidFill>
              </a:rPr>
              <a:t>Assignment #01</a:t>
            </a:r>
          </a:p>
        </p:txBody>
      </p:sp>
      <p:sp>
        <p:nvSpPr>
          <p:cNvPr id="59" name="Rounded Rectangle 58"/>
          <p:cNvSpPr/>
          <p:nvPr/>
        </p:nvSpPr>
        <p:spPr>
          <a:xfrm>
            <a:off x="5164232" y="845211"/>
            <a:ext cx="1806992" cy="1577912"/>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accent2"/>
                </a:solidFill>
              </a:rPr>
              <a:t>Week 3:</a:t>
            </a:r>
          </a:p>
          <a:p>
            <a:r>
              <a:rPr lang="en-US" dirty="0">
                <a:solidFill>
                  <a:schemeClr val="tx1"/>
                </a:solidFill>
              </a:rPr>
              <a:t>Digital Product Management</a:t>
            </a:r>
          </a:p>
          <a:p>
            <a:pPr marL="112713" indent="-112713">
              <a:buFont typeface="Arial" panose="020B0604020202020204" pitchFamily="34" charset="0"/>
              <a:buChar char="•"/>
            </a:pPr>
            <a:r>
              <a:rPr lang="en-US" sz="1000" dirty="0">
                <a:solidFill>
                  <a:schemeClr val="tx1"/>
                </a:solidFill>
              </a:rPr>
              <a:t>Max Labs 1a &amp; 1b</a:t>
            </a:r>
          </a:p>
          <a:p>
            <a:endParaRPr lang="en-US" sz="1000" dirty="0">
              <a:solidFill>
                <a:schemeClr val="tx1"/>
              </a:solidFill>
            </a:endParaRPr>
          </a:p>
          <a:p>
            <a:pPr marL="112713" indent="-112713">
              <a:buFont typeface="Arial" panose="020B0604020202020204" pitchFamily="34" charset="0"/>
              <a:buChar char="•"/>
            </a:pPr>
            <a:endParaRPr lang="en-US" sz="1000" dirty="0">
              <a:solidFill>
                <a:schemeClr val="accent6">
                  <a:lumMod val="75000"/>
                </a:schemeClr>
              </a:solidFill>
            </a:endParaRPr>
          </a:p>
          <a:p>
            <a:r>
              <a:rPr lang="en-US" sz="1000" dirty="0">
                <a:solidFill>
                  <a:schemeClr val="accent6">
                    <a:lumMod val="75000"/>
                  </a:schemeClr>
                </a:solidFill>
              </a:rPr>
              <a:t>Assignment #02</a:t>
            </a:r>
          </a:p>
        </p:txBody>
      </p:sp>
      <p:sp>
        <p:nvSpPr>
          <p:cNvPr id="60" name="Rounded Rectangle 59"/>
          <p:cNvSpPr/>
          <p:nvPr/>
        </p:nvSpPr>
        <p:spPr>
          <a:xfrm>
            <a:off x="7064452" y="845210"/>
            <a:ext cx="1806992" cy="1577911"/>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accent2"/>
                </a:solidFill>
              </a:rPr>
              <a:t>Week 4:</a:t>
            </a:r>
          </a:p>
          <a:p>
            <a:r>
              <a:rPr lang="en-US" dirty="0">
                <a:solidFill>
                  <a:schemeClr val="tx1"/>
                </a:solidFill>
              </a:rPr>
              <a:t>Information Systems – Part I</a:t>
            </a:r>
          </a:p>
          <a:p>
            <a:pPr marL="112713" indent="-112713">
              <a:buFont typeface="Arial" panose="020B0604020202020204" pitchFamily="34" charset="0"/>
              <a:buChar char="•"/>
            </a:pPr>
            <a:r>
              <a:rPr lang="en-US" sz="1000" dirty="0">
                <a:solidFill>
                  <a:schemeClr val="tx1"/>
                </a:solidFill>
              </a:rPr>
              <a:t>CRM &amp; ERP</a:t>
            </a:r>
          </a:p>
          <a:p>
            <a:pPr marL="112713" indent="-112713">
              <a:buFont typeface="Arial" panose="020B0604020202020204" pitchFamily="34" charset="0"/>
              <a:buChar char="•"/>
            </a:pPr>
            <a:r>
              <a:rPr lang="en-US" sz="1000" dirty="0">
                <a:solidFill>
                  <a:schemeClr val="tx1"/>
                </a:solidFill>
              </a:rPr>
              <a:t>Max Labs 2a &amp; 2b</a:t>
            </a:r>
          </a:p>
          <a:p>
            <a:endParaRPr lang="en-US" sz="1000" dirty="0">
              <a:solidFill>
                <a:schemeClr val="tx1"/>
              </a:solidFill>
            </a:endParaRPr>
          </a:p>
          <a:p>
            <a:r>
              <a:rPr lang="en-US" sz="1000" dirty="0">
                <a:solidFill>
                  <a:schemeClr val="accent6">
                    <a:lumMod val="75000"/>
                  </a:schemeClr>
                </a:solidFill>
              </a:rPr>
              <a:t>Assignment #03</a:t>
            </a:r>
          </a:p>
        </p:txBody>
      </p:sp>
      <p:sp>
        <p:nvSpPr>
          <p:cNvPr id="61" name="Rounded Rectangle 60"/>
          <p:cNvSpPr/>
          <p:nvPr/>
        </p:nvSpPr>
        <p:spPr>
          <a:xfrm>
            <a:off x="8978750" y="839280"/>
            <a:ext cx="1806992" cy="1583841"/>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accent2"/>
                </a:solidFill>
              </a:rPr>
              <a:t>Week 5:</a:t>
            </a:r>
          </a:p>
          <a:p>
            <a:r>
              <a:rPr lang="en-US" dirty="0">
                <a:solidFill>
                  <a:schemeClr val="tx1"/>
                </a:solidFill>
              </a:rPr>
              <a:t>Exam #1</a:t>
            </a:r>
          </a:p>
          <a:p>
            <a:endParaRPr lang="en-US" dirty="0">
              <a:solidFill>
                <a:schemeClr val="tx1"/>
              </a:solidFill>
            </a:endParaRPr>
          </a:p>
          <a:p>
            <a:pPr marL="112713" indent="-112713">
              <a:buFont typeface="Arial" panose="020B0604020202020204" pitchFamily="34" charset="0"/>
              <a:buChar char="•"/>
            </a:pPr>
            <a:r>
              <a:rPr lang="en-US" sz="1000" dirty="0">
                <a:solidFill>
                  <a:schemeClr val="tx1"/>
                </a:solidFill>
              </a:rPr>
              <a:t>Midterm review</a:t>
            </a:r>
          </a:p>
          <a:p>
            <a:pPr marL="112713" indent="-112713">
              <a:buFont typeface="Arial" panose="020B0604020202020204" pitchFamily="34" charset="0"/>
              <a:buChar char="•"/>
            </a:pPr>
            <a:r>
              <a:rPr lang="en-US" sz="1000" dirty="0">
                <a:solidFill>
                  <a:schemeClr val="tx1"/>
                </a:solidFill>
              </a:rPr>
              <a:t>Exam Prep</a:t>
            </a:r>
          </a:p>
          <a:p>
            <a:endParaRPr lang="en-US" sz="1000" dirty="0">
              <a:solidFill>
                <a:schemeClr val="tx1"/>
              </a:solidFill>
            </a:endParaRPr>
          </a:p>
          <a:p>
            <a:r>
              <a:rPr lang="en-US" sz="1000" dirty="0">
                <a:solidFill>
                  <a:srgbClr val="7030A0"/>
                </a:solidFill>
              </a:rPr>
              <a:t>*check course calendar</a:t>
            </a:r>
          </a:p>
        </p:txBody>
      </p:sp>
      <p:sp>
        <p:nvSpPr>
          <p:cNvPr id="65" name="Title 4"/>
          <p:cNvSpPr txBox="1">
            <a:spLocks/>
          </p:cNvSpPr>
          <p:nvPr/>
        </p:nvSpPr>
        <p:spPr>
          <a:xfrm>
            <a:off x="602773" y="130372"/>
            <a:ext cx="10980300" cy="37923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b="1" dirty="0">
                <a:latin typeface="Arial Narrow" panose="020B0606020202030204" pitchFamily="34" charset="0"/>
              </a:rPr>
              <a:t>ROADMAP</a:t>
            </a:r>
          </a:p>
        </p:txBody>
      </p:sp>
      <p:sp>
        <p:nvSpPr>
          <p:cNvPr id="80" name="Arc 79"/>
          <p:cNvSpPr/>
          <p:nvPr/>
        </p:nvSpPr>
        <p:spPr>
          <a:xfrm>
            <a:off x="9005554" y="1249183"/>
            <a:ext cx="2948100" cy="2759841"/>
          </a:xfrm>
          <a:prstGeom prst="arc">
            <a:avLst>
              <a:gd name="adj1" fmla="val 17248440"/>
              <a:gd name="adj2" fmla="val 4527044"/>
            </a:avLst>
          </a:prstGeom>
          <a:noFill/>
          <a:ln w="762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2" name="Right Arrow 81"/>
          <p:cNvSpPr/>
          <p:nvPr/>
        </p:nvSpPr>
        <p:spPr>
          <a:xfrm rot="10800000">
            <a:off x="10680899" y="3915109"/>
            <a:ext cx="145028" cy="10303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Arc 83"/>
          <p:cNvSpPr/>
          <p:nvPr/>
        </p:nvSpPr>
        <p:spPr>
          <a:xfrm rot="10800000">
            <a:off x="128600" y="3401930"/>
            <a:ext cx="2948100" cy="2759841"/>
          </a:xfrm>
          <a:prstGeom prst="arc">
            <a:avLst>
              <a:gd name="adj1" fmla="val 17248440"/>
              <a:gd name="adj2" fmla="val 4527044"/>
            </a:avLst>
          </a:prstGeom>
          <a:noFill/>
          <a:ln w="762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8" name="Right Arrow 27"/>
          <p:cNvSpPr/>
          <p:nvPr/>
        </p:nvSpPr>
        <p:spPr>
          <a:xfrm>
            <a:off x="1192622" y="6050270"/>
            <a:ext cx="115611" cy="10303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ounded Rectangle 28"/>
          <p:cNvSpPr/>
          <p:nvPr/>
        </p:nvSpPr>
        <p:spPr>
          <a:xfrm>
            <a:off x="5182469" y="5181657"/>
            <a:ext cx="1806992" cy="1570052"/>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accent1"/>
                </a:solidFill>
              </a:rPr>
              <a:t>Week 12:</a:t>
            </a:r>
          </a:p>
          <a:p>
            <a:pPr lvl="0"/>
            <a:r>
              <a:rPr lang="en-US" dirty="0">
                <a:solidFill>
                  <a:srgbClr val="000000"/>
                </a:solidFill>
              </a:rPr>
              <a:t>JavaScript Unit #3</a:t>
            </a:r>
          </a:p>
          <a:p>
            <a:pPr lvl="0"/>
            <a:endParaRPr lang="en-US" dirty="0">
              <a:solidFill>
                <a:srgbClr val="000000"/>
              </a:solidFill>
            </a:endParaRPr>
          </a:p>
          <a:p>
            <a:pPr marL="112713" lvl="0" indent="-112713">
              <a:buFont typeface="Arial" panose="020B0604020202020204" pitchFamily="34" charset="0"/>
              <a:buChar char="•"/>
            </a:pPr>
            <a:r>
              <a:rPr lang="en-US" sz="1000" dirty="0">
                <a:solidFill>
                  <a:srgbClr val="000000"/>
                </a:solidFill>
              </a:rPr>
              <a:t>Logical Operators</a:t>
            </a:r>
          </a:p>
          <a:p>
            <a:pPr marL="112713" lvl="0" indent="-112713">
              <a:buFont typeface="Arial" panose="020B0604020202020204" pitchFamily="34" charset="0"/>
              <a:buChar char="•"/>
            </a:pPr>
            <a:r>
              <a:rPr lang="en-US" sz="1000" dirty="0">
                <a:solidFill>
                  <a:srgbClr val="000000"/>
                </a:solidFill>
              </a:rPr>
              <a:t>Conditional Types</a:t>
            </a:r>
          </a:p>
          <a:p>
            <a:pPr marL="112713" lvl="0" indent="-112713">
              <a:buFont typeface="Arial" panose="020B0604020202020204" pitchFamily="34" charset="0"/>
              <a:buChar char="•"/>
            </a:pPr>
            <a:endParaRPr lang="en-US" sz="1000" dirty="0">
              <a:solidFill>
                <a:srgbClr val="000000"/>
              </a:solidFill>
            </a:endParaRPr>
          </a:p>
          <a:p>
            <a:pPr lvl="0"/>
            <a:r>
              <a:rPr lang="en-US" sz="1000" dirty="0">
                <a:solidFill>
                  <a:srgbClr val="70AD47">
                    <a:lumMod val="75000"/>
                  </a:srgbClr>
                </a:solidFill>
              </a:rPr>
              <a:t>Assignment #09</a:t>
            </a:r>
          </a:p>
          <a:p>
            <a:pPr lvl="0"/>
            <a:endParaRPr lang="en-US" sz="1000" dirty="0">
              <a:solidFill>
                <a:srgbClr val="000000"/>
              </a:solidFill>
            </a:endParaRPr>
          </a:p>
        </p:txBody>
      </p:sp>
      <p:sp>
        <p:nvSpPr>
          <p:cNvPr id="30" name="Rounded Rectangle 29"/>
          <p:cNvSpPr/>
          <p:nvPr/>
        </p:nvSpPr>
        <p:spPr>
          <a:xfrm>
            <a:off x="7093744" y="5171319"/>
            <a:ext cx="1806992" cy="1570052"/>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accent1"/>
                </a:solidFill>
              </a:rPr>
              <a:t>Week 13:</a:t>
            </a:r>
          </a:p>
          <a:p>
            <a:pPr lvl="0"/>
            <a:r>
              <a:rPr lang="en-US" dirty="0">
                <a:solidFill>
                  <a:srgbClr val="000000"/>
                </a:solidFill>
              </a:rPr>
              <a:t>JavaScript Unit #4</a:t>
            </a:r>
          </a:p>
          <a:p>
            <a:pPr lvl="0"/>
            <a:endParaRPr lang="en-US" dirty="0">
              <a:solidFill>
                <a:srgbClr val="000000"/>
              </a:solidFill>
            </a:endParaRPr>
          </a:p>
          <a:p>
            <a:pPr marL="112713" lvl="0" indent="-112713">
              <a:buFont typeface="Arial" panose="020B0604020202020204" pitchFamily="34" charset="0"/>
              <a:buChar char="•"/>
            </a:pPr>
            <a:r>
              <a:rPr lang="en-US" sz="1000" dirty="0">
                <a:solidFill>
                  <a:srgbClr val="000000"/>
                </a:solidFill>
              </a:rPr>
              <a:t>Intro to Loops</a:t>
            </a:r>
          </a:p>
          <a:p>
            <a:pPr marL="112713" lvl="0" indent="-112713">
              <a:buFont typeface="Arial" panose="020B0604020202020204" pitchFamily="34" charset="0"/>
              <a:buChar char="•"/>
            </a:pPr>
            <a:r>
              <a:rPr lang="en-US" sz="1000" dirty="0">
                <a:solidFill>
                  <a:srgbClr val="000000"/>
                </a:solidFill>
              </a:rPr>
              <a:t>While and Do</a:t>
            </a:r>
          </a:p>
          <a:p>
            <a:pPr marL="112713" lvl="0" indent="-112713">
              <a:buFont typeface="Arial" panose="020B0604020202020204" pitchFamily="34" charset="0"/>
              <a:buChar char="•"/>
            </a:pPr>
            <a:endParaRPr lang="en-US" sz="1000" dirty="0">
              <a:solidFill>
                <a:srgbClr val="000000"/>
              </a:solidFill>
            </a:endParaRPr>
          </a:p>
          <a:p>
            <a:pPr lvl="0"/>
            <a:r>
              <a:rPr lang="en-US" sz="1000" dirty="0">
                <a:solidFill>
                  <a:srgbClr val="70AD47">
                    <a:lumMod val="75000"/>
                  </a:srgbClr>
                </a:solidFill>
              </a:rPr>
              <a:t>Assignment #10</a:t>
            </a:r>
          </a:p>
          <a:p>
            <a:pPr lvl="0"/>
            <a:endParaRPr lang="en-US" sz="1000" dirty="0">
              <a:solidFill>
                <a:srgbClr val="000000"/>
              </a:solidFill>
            </a:endParaRPr>
          </a:p>
        </p:txBody>
      </p:sp>
      <p:sp>
        <p:nvSpPr>
          <p:cNvPr id="32" name="Rounded Rectangle 31"/>
          <p:cNvSpPr/>
          <p:nvPr/>
        </p:nvSpPr>
        <p:spPr>
          <a:xfrm>
            <a:off x="9005019" y="5171319"/>
            <a:ext cx="1806992" cy="1570052"/>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accent1"/>
                </a:solidFill>
              </a:rPr>
              <a:t>Week 14:</a:t>
            </a:r>
          </a:p>
          <a:p>
            <a:pPr lvl="0"/>
            <a:r>
              <a:rPr lang="en-US" dirty="0">
                <a:solidFill>
                  <a:srgbClr val="000000"/>
                </a:solidFill>
              </a:rPr>
              <a:t>JavaScript Unit #5</a:t>
            </a:r>
          </a:p>
          <a:p>
            <a:pPr lvl="0"/>
            <a:endParaRPr lang="en-US" dirty="0">
              <a:solidFill>
                <a:srgbClr val="000000"/>
              </a:solidFill>
            </a:endParaRPr>
          </a:p>
          <a:p>
            <a:pPr marL="112713" lvl="0" indent="-112713">
              <a:buFont typeface="Arial" panose="020B0604020202020204" pitchFamily="34" charset="0"/>
              <a:buChar char="•"/>
            </a:pPr>
            <a:r>
              <a:rPr lang="en-US" sz="1000" dirty="0">
                <a:solidFill>
                  <a:srgbClr val="000000"/>
                </a:solidFill>
              </a:rPr>
              <a:t>HTML basics</a:t>
            </a:r>
          </a:p>
          <a:p>
            <a:pPr marL="112713" lvl="0" indent="-112713">
              <a:buFont typeface="Arial" panose="020B0604020202020204" pitchFamily="34" charset="0"/>
              <a:buChar char="•"/>
            </a:pPr>
            <a:r>
              <a:rPr lang="en-US" sz="1000" dirty="0">
                <a:solidFill>
                  <a:srgbClr val="000000"/>
                </a:solidFill>
              </a:rPr>
              <a:t>CSS basics</a:t>
            </a:r>
          </a:p>
          <a:p>
            <a:pPr marL="112713" lvl="0" indent="-112713">
              <a:buFont typeface="Arial" panose="020B0604020202020204" pitchFamily="34" charset="0"/>
              <a:buChar char="•"/>
            </a:pPr>
            <a:endParaRPr lang="en-US" sz="1000" dirty="0">
              <a:solidFill>
                <a:srgbClr val="000000"/>
              </a:solidFill>
            </a:endParaRPr>
          </a:p>
          <a:p>
            <a:pPr lvl="0"/>
            <a:r>
              <a:rPr lang="en-US" sz="1000" dirty="0">
                <a:solidFill>
                  <a:srgbClr val="70AD47">
                    <a:lumMod val="75000"/>
                  </a:srgbClr>
                </a:solidFill>
              </a:rPr>
              <a:t>Assignments #’s 11 &amp; 12</a:t>
            </a:r>
          </a:p>
          <a:p>
            <a:pPr lvl="0"/>
            <a:endParaRPr lang="en-US" sz="1000" dirty="0">
              <a:solidFill>
                <a:srgbClr val="000000"/>
              </a:solidFill>
            </a:endParaRPr>
          </a:p>
        </p:txBody>
      </p:sp>
      <p:sp>
        <p:nvSpPr>
          <p:cNvPr id="2" name="TextBox 1">
            <a:extLst>
              <a:ext uri="{FF2B5EF4-FFF2-40B4-BE49-F238E27FC236}">
                <a16:creationId xmlns:a16="http://schemas.microsoft.com/office/drawing/2014/main" id="{33057E04-6A18-9F46-82AA-473E8C03A687}"/>
              </a:ext>
            </a:extLst>
          </p:cNvPr>
          <p:cNvSpPr txBox="1"/>
          <p:nvPr/>
        </p:nvSpPr>
        <p:spPr>
          <a:xfrm>
            <a:off x="115915" y="87082"/>
            <a:ext cx="914400" cy="523220"/>
          </a:xfrm>
          <a:prstGeom prst="rect">
            <a:avLst/>
          </a:prstGeom>
          <a:noFill/>
        </p:spPr>
        <p:txBody>
          <a:bodyPr wrap="square" rtlCol="0">
            <a:spAutoFit/>
          </a:bodyPr>
          <a:lstStyle/>
          <a:p>
            <a:r>
              <a:rPr lang="en-US" b="1" dirty="0"/>
              <a:t>WE ARE HERE</a:t>
            </a:r>
          </a:p>
        </p:txBody>
      </p:sp>
      <p:cxnSp>
        <p:nvCxnSpPr>
          <p:cNvPr id="3" name="Straight Arrow Connector 2">
            <a:extLst>
              <a:ext uri="{FF2B5EF4-FFF2-40B4-BE49-F238E27FC236}">
                <a16:creationId xmlns:a16="http://schemas.microsoft.com/office/drawing/2014/main" id="{BD5C6868-F85E-B840-BFF7-08E8BA4840D3}"/>
              </a:ext>
            </a:extLst>
          </p:cNvPr>
          <p:cNvCxnSpPr>
            <a:cxnSpLocks/>
          </p:cNvCxnSpPr>
          <p:nvPr/>
        </p:nvCxnSpPr>
        <p:spPr>
          <a:xfrm>
            <a:off x="799032" y="430204"/>
            <a:ext cx="7792" cy="507779"/>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878282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F5A386-4FEE-44CE-B2E5-6EE0F39DF5FA}"/>
              </a:ext>
            </a:extLst>
          </p:cNvPr>
          <p:cNvSpPr>
            <a:spLocks noGrp="1"/>
          </p:cNvSpPr>
          <p:nvPr>
            <p:ph type="title"/>
          </p:nvPr>
        </p:nvSpPr>
        <p:spPr/>
        <p:txBody>
          <a:bodyPr/>
          <a:lstStyle/>
          <a:p>
            <a:r>
              <a:rPr lang="en-US" dirty="0"/>
              <a:t>Coding Files AKA Starter Files, Continued</a:t>
            </a:r>
          </a:p>
        </p:txBody>
      </p:sp>
      <p:sp>
        <p:nvSpPr>
          <p:cNvPr id="5" name="TextBox 4">
            <a:extLst>
              <a:ext uri="{FF2B5EF4-FFF2-40B4-BE49-F238E27FC236}">
                <a16:creationId xmlns:a16="http://schemas.microsoft.com/office/drawing/2014/main" id="{EAD81E2B-54D1-4F15-A953-40D51A11A6B4}"/>
              </a:ext>
            </a:extLst>
          </p:cNvPr>
          <p:cNvSpPr txBox="1"/>
          <p:nvPr/>
        </p:nvSpPr>
        <p:spPr>
          <a:xfrm>
            <a:off x="486228" y="1640115"/>
            <a:ext cx="10325262" cy="3108543"/>
          </a:xfrm>
          <a:prstGeom prst="rect">
            <a:avLst/>
          </a:prstGeom>
          <a:noFill/>
        </p:spPr>
        <p:txBody>
          <a:bodyPr wrap="none" rtlCol="0">
            <a:spAutoFit/>
          </a:bodyPr>
          <a:lstStyle/>
          <a:p>
            <a:r>
              <a:rPr lang="en-US" dirty="0"/>
              <a:t>When you download the coding files, they will be embedded in a zip file. </a:t>
            </a:r>
          </a:p>
          <a:p>
            <a:endParaRPr lang="en-US" dirty="0"/>
          </a:p>
          <a:p>
            <a:r>
              <a:rPr lang="en-US" dirty="0"/>
              <a:t>A zip file is essentially a folder with files. The folder has been compressed so that it doesn’t take up much space</a:t>
            </a:r>
          </a:p>
          <a:p>
            <a:endParaRPr lang="en-US" dirty="0"/>
          </a:p>
          <a:p>
            <a:r>
              <a:rPr lang="en-US" dirty="0"/>
              <a:t>You can look at a file inside a zip file, you can for instance open a .html file in Google Chrome. </a:t>
            </a:r>
          </a:p>
          <a:p>
            <a:endParaRPr lang="en-US" dirty="0"/>
          </a:p>
          <a:p>
            <a:r>
              <a:rPr lang="en-US" dirty="0"/>
              <a:t>HOWEVER, you cannot save a file that is stored inside a zip file. </a:t>
            </a:r>
          </a:p>
          <a:p>
            <a:endParaRPr lang="en-US" dirty="0"/>
          </a:p>
          <a:p>
            <a:r>
              <a:rPr lang="en-US" dirty="0"/>
              <a:t>So, in order to edit the coding files, you will have to copy them from the zip file and place them in a folder on your computer:</a:t>
            </a:r>
          </a:p>
          <a:p>
            <a:endParaRPr lang="en-US" dirty="0"/>
          </a:p>
          <a:p>
            <a:r>
              <a:rPr lang="en-US" dirty="0"/>
              <a:t>Select all the files in the zip file, copy them, and paste them in a sensibly named folder. E.g. “Week 10 Hello World Coding Files”</a:t>
            </a:r>
          </a:p>
          <a:p>
            <a:endParaRPr lang="en-US" dirty="0"/>
          </a:p>
          <a:p>
            <a:endParaRPr lang="en-US" dirty="0"/>
          </a:p>
          <a:p>
            <a:r>
              <a:rPr lang="en-US" dirty="0"/>
              <a:t>Make sure that you know </a:t>
            </a:r>
            <a:r>
              <a:rPr lang="en-US" b="1" dirty="0"/>
              <a:t>exactly</a:t>
            </a:r>
            <a:r>
              <a:rPr lang="en-US" dirty="0"/>
              <a:t> where your files are. You do not want to submit a wrong version of your answer file!</a:t>
            </a:r>
          </a:p>
        </p:txBody>
      </p:sp>
    </p:spTree>
    <p:extLst>
      <p:ext uri="{BB962C8B-B14F-4D97-AF65-F5344CB8AC3E}">
        <p14:creationId xmlns:p14="http://schemas.microsoft.com/office/powerpoint/2010/main" val="42466534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71BA47-6C4E-1E4F-8402-376214406821}"/>
              </a:ext>
            </a:extLst>
          </p:cNvPr>
          <p:cNvSpPr>
            <a:spLocks noGrp="1"/>
          </p:cNvSpPr>
          <p:nvPr>
            <p:ph type="title"/>
          </p:nvPr>
        </p:nvSpPr>
        <p:spPr/>
        <p:txBody>
          <a:bodyPr/>
          <a:lstStyle/>
          <a:p>
            <a:r>
              <a:rPr lang="en-US" sz="4000" dirty="0"/>
              <a:t>File Naming Convention:</a:t>
            </a:r>
            <a:br>
              <a:rPr lang="en-US" sz="4000" dirty="0"/>
            </a:br>
            <a:br>
              <a:rPr lang="en-US" sz="4000" dirty="0"/>
            </a:br>
            <a:r>
              <a:rPr lang="en-US" sz="3600" dirty="0"/>
              <a:t>Lastname_Firstname_Unit1_01_HelloWorld.html</a:t>
            </a:r>
            <a:br>
              <a:rPr lang="en-US" sz="3600" dirty="0"/>
            </a:br>
            <a:br>
              <a:rPr lang="en-US" sz="3600" dirty="0"/>
            </a:br>
            <a:r>
              <a:rPr lang="en-US" sz="3600" dirty="0"/>
              <a:t>Properly naming you file is very important, if it is improperly named then you will not receive the points for your assignments and challenges.</a:t>
            </a:r>
          </a:p>
        </p:txBody>
      </p:sp>
      <p:sp>
        <p:nvSpPr>
          <p:cNvPr id="5" name="Rectangle 4">
            <a:extLst>
              <a:ext uri="{FF2B5EF4-FFF2-40B4-BE49-F238E27FC236}">
                <a16:creationId xmlns:a16="http://schemas.microsoft.com/office/drawing/2014/main" id="{077C754A-BDE2-DD43-8367-2EA1CD2EE35D}"/>
              </a:ext>
            </a:extLst>
          </p:cNvPr>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Tree>
    <p:extLst>
      <p:ext uri="{BB962C8B-B14F-4D97-AF65-F5344CB8AC3E}">
        <p14:creationId xmlns:p14="http://schemas.microsoft.com/office/powerpoint/2010/main" val="3529815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r>
              <a:rPr lang="en-US" dirty="0"/>
              <a:t>Week 10</a:t>
            </a:r>
          </a:p>
        </p:txBody>
      </p:sp>
      <p:sp>
        <p:nvSpPr>
          <p:cNvPr id="5" name="Title 4"/>
          <p:cNvSpPr>
            <a:spLocks noGrp="1"/>
          </p:cNvSpPr>
          <p:nvPr>
            <p:ph type="ctrTitle"/>
          </p:nvPr>
        </p:nvSpPr>
        <p:spPr/>
        <p:txBody>
          <a:bodyPr/>
          <a:lstStyle/>
          <a:p>
            <a:r>
              <a:rPr lang="en-US" dirty="0"/>
              <a:t>An Introduction to Programming</a:t>
            </a:r>
          </a:p>
        </p:txBody>
      </p:sp>
      <p:sp>
        <p:nvSpPr>
          <p:cNvPr id="7" name="Rectangle 6"/>
          <p:cNvSpPr/>
          <p:nvPr/>
        </p:nvSpPr>
        <p:spPr>
          <a:xfrm>
            <a:off x="5172305" y="5462604"/>
            <a:ext cx="1847272" cy="11634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 Black" panose="020B0A04020102020204" pitchFamily="34" charset="0"/>
              </a:rPr>
              <a:t>F</a:t>
            </a:r>
            <a:r>
              <a:rPr lang="en-US" sz="3600" b="1" dirty="0">
                <a:solidFill>
                  <a:srgbClr val="C00000"/>
                </a:solidFill>
                <a:latin typeface="Arial Black" panose="020B0A04020102020204" pitchFamily="34" charset="0"/>
              </a:rPr>
              <a:t>O</a:t>
            </a:r>
            <a:r>
              <a:rPr lang="en-US" sz="3600" b="1" dirty="0">
                <a:latin typeface="Arial Black" panose="020B0A04020102020204" pitchFamily="34" charset="0"/>
              </a:rPr>
              <a:t>X</a:t>
            </a:r>
          </a:p>
          <a:p>
            <a:pPr algn="ctr"/>
            <a:r>
              <a:rPr lang="en-US" sz="3600" b="1" dirty="0">
                <a:latin typeface="Arial Black" panose="020B0A04020102020204" pitchFamily="34" charset="0"/>
              </a:rPr>
              <a:t>MIS</a:t>
            </a:r>
          </a:p>
        </p:txBody>
      </p:sp>
    </p:spTree>
    <p:extLst>
      <p:ext uri="{BB962C8B-B14F-4D97-AF65-F5344CB8AC3E}">
        <p14:creationId xmlns:p14="http://schemas.microsoft.com/office/powerpoint/2010/main" val="978462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4">
            <a:extLst>
              <a:ext uri="{FF2B5EF4-FFF2-40B4-BE49-F238E27FC236}">
                <a16:creationId xmlns:a16="http://schemas.microsoft.com/office/drawing/2014/main" id="{4D22FC67-0733-624B-AF0D-A18E12158408}"/>
              </a:ext>
            </a:extLst>
          </p:cNvPr>
          <p:cNvPicPr>
            <a:picLocks noChangeAspect="1"/>
          </p:cNvPicPr>
          <p:nvPr/>
        </p:nvPicPr>
        <p:blipFill>
          <a:blip r:embed="rId3"/>
          <a:stretch>
            <a:fillRect/>
          </a:stretch>
        </p:blipFill>
        <p:spPr>
          <a:xfrm>
            <a:off x="5610019" y="0"/>
            <a:ext cx="6582746" cy="5354317"/>
          </a:xfrm>
          <a:prstGeom prst="rect">
            <a:avLst/>
          </a:prstGeom>
          <a:noFill/>
          <a:ln>
            <a:noFill/>
          </a:ln>
        </p:spPr>
      </p:pic>
      <p:sp>
        <p:nvSpPr>
          <p:cNvPr id="3" name="Title 2"/>
          <p:cNvSpPr>
            <a:spLocks noGrp="1"/>
          </p:cNvSpPr>
          <p:nvPr>
            <p:ph type="title"/>
          </p:nvPr>
        </p:nvSpPr>
        <p:spPr/>
        <p:txBody>
          <a:bodyPr/>
          <a:lstStyle/>
          <a:p>
            <a:r>
              <a:rPr lang="en-US" dirty="0"/>
              <a:t>Machines</a:t>
            </a:r>
          </a:p>
        </p:txBody>
      </p:sp>
      <p:sp>
        <p:nvSpPr>
          <p:cNvPr id="10" name="Rectangle 9"/>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pic>
        <p:nvPicPr>
          <p:cNvPr id="12" name="Picture 11">
            <a:extLst>
              <a:ext uri="{FF2B5EF4-FFF2-40B4-BE49-F238E27FC236}">
                <a16:creationId xmlns:a16="http://schemas.microsoft.com/office/drawing/2014/main" id="{6205A6A5-D5A8-9B42-A74F-58DC74485E6B}"/>
              </a:ext>
            </a:extLst>
          </p:cNvPr>
          <p:cNvPicPr>
            <a:picLocks noChangeAspect="1"/>
          </p:cNvPicPr>
          <p:nvPr/>
        </p:nvPicPr>
        <p:blipFill>
          <a:blip r:embed="rId4"/>
          <a:stretch>
            <a:fillRect/>
          </a:stretch>
        </p:blipFill>
        <p:spPr>
          <a:xfrm>
            <a:off x="5482836" y="2197100"/>
            <a:ext cx="2247900" cy="2038350"/>
          </a:xfrm>
          <a:prstGeom prst="rect">
            <a:avLst/>
          </a:prstGeom>
        </p:spPr>
      </p:pic>
      <p:pic>
        <p:nvPicPr>
          <p:cNvPr id="13" name="Picture 12">
            <a:extLst>
              <a:ext uri="{FF2B5EF4-FFF2-40B4-BE49-F238E27FC236}">
                <a16:creationId xmlns:a16="http://schemas.microsoft.com/office/drawing/2014/main" id="{6AE9A1EB-2161-6C44-9BAA-18BFBB0AF754}"/>
              </a:ext>
            </a:extLst>
          </p:cNvPr>
          <p:cNvPicPr>
            <a:picLocks noChangeAspect="1"/>
          </p:cNvPicPr>
          <p:nvPr/>
        </p:nvPicPr>
        <p:blipFill>
          <a:blip r:embed="rId5"/>
          <a:stretch>
            <a:fillRect/>
          </a:stretch>
        </p:blipFill>
        <p:spPr>
          <a:xfrm>
            <a:off x="9229110" y="366704"/>
            <a:ext cx="2524125" cy="1809750"/>
          </a:xfrm>
          <a:prstGeom prst="rect">
            <a:avLst/>
          </a:prstGeom>
        </p:spPr>
      </p:pic>
      <p:pic>
        <p:nvPicPr>
          <p:cNvPr id="14" name="Picture 13">
            <a:extLst>
              <a:ext uri="{FF2B5EF4-FFF2-40B4-BE49-F238E27FC236}">
                <a16:creationId xmlns:a16="http://schemas.microsoft.com/office/drawing/2014/main" id="{D80C5F5A-682E-B74E-A9B1-AA238AEEC897}"/>
              </a:ext>
            </a:extLst>
          </p:cNvPr>
          <p:cNvPicPr>
            <a:picLocks noChangeAspect="1"/>
          </p:cNvPicPr>
          <p:nvPr/>
        </p:nvPicPr>
        <p:blipFill>
          <a:blip r:embed="rId6"/>
          <a:stretch>
            <a:fillRect/>
          </a:stretch>
        </p:blipFill>
        <p:spPr>
          <a:xfrm>
            <a:off x="5635203" y="355600"/>
            <a:ext cx="3086100" cy="1485900"/>
          </a:xfrm>
          <a:prstGeom prst="rect">
            <a:avLst/>
          </a:prstGeom>
        </p:spPr>
      </p:pic>
      <p:pic>
        <p:nvPicPr>
          <p:cNvPr id="15" name="Picture 14">
            <a:extLst>
              <a:ext uri="{FF2B5EF4-FFF2-40B4-BE49-F238E27FC236}">
                <a16:creationId xmlns:a16="http://schemas.microsoft.com/office/drawing/2014/main" id="{4D84C1F7-7671-6640-9C0F-AD9A4991B4E7}"/>
              </a:ext>
            </a:extLst>
          </p:cNvPr>
          <p:cNvPicPr>
            <a:picLocks noChangeAspect="1"/>
          </p:cNvPicPr>
          <p:nvPr/>
        </p:nvPicPr>
        <p:blipFill>
          <a:blip r:embed="rId7"/>
          <a:stretch>
            <a:fillRect/>
          </a:stretch>
        </p:blipFill>
        <p:spPr>
          <a:xfrm>
            <a:off x="7927174" y="2783893"/>
            <a:ext cx="2000250" cy="2232608"/>
          </a:xfrm>
          <a:prstGeom prst="rect">
            <a:avLst/>
          </a:prstGeom>
        </p:spPr>
      </p:pic>
      <p:pic>
        <p:nvPicPr>
          <p:cNvPr id="16" name="Picture 15">
            <a:extLst>
              <a:ext uri="{FF2B5EF4-FFF2-40B4-BE49-F238E27FC236}">
                <a16:creationId xmlns:a16="http://schemas.microsoft.com/office/drawing/2014/main" id="{8F1D149F-AF70-464A-BE75-BE7203F52E26}"/>
              </a:ext>
            </a:extLst>
          </p:cNvPr>
          <p:cNvPicPr>
            <a:picLocks noChangeAspect="1"/>
          </p:cNvPicPr>
          <p:nvPr/>
        </p:nvPicPr>
        <p:blipFill>
          <a:blip r:embed="rId8"/>
          <a:stretch>
            <a:fillRect/>
          </a:stretch>
        </p:blipFill>
        <p:spPr>
          <a:xfrm>
            <a:off x="10039776" y="2377750"/>
            <a:ext cx="2143125" cy="2143125"/>
          </a:xfrm>
          <a:prstGeom prst="rect">
            <a:avLst/>
          </a:prstGeom>
        </p:spPr>
      </p:pic>
      <p:sp>
        <p:nvSpPr>
          <p:cNvPr id="19" name="TextBox 18">
            <a:extLst>
              <a:ext uri="{FF2B5EF4-FFF2-40B4-BE49-F238E27FC236}">
                <a16:creationId xmlns:a16="http://schemas.microsoft.com/office/drawing/2014/main" id="{FA5D0CEB-985B-CF44-939E-0CFC8D96561A}"/>
              </a:ext>
            </a:extLst>
          </p:cNvPr>
          <p:cNvSpPr txBox="1"/>
          <p:nvPr/>
        </p:nvSpPr>
        <p:spPr>
          <a:xfrm>
            <a:off x="360485" y="1883996"/>
            <a:ext cx="4374060" cy="954107"/>
          </a:xfrm>
          <a:prstGeom prst="rect">
            <a:avLst/>
          </a:prstGeom>
          <a:noFill/>
        </p:spPr>
        <p:txBody>
          <a:bodyPr wrap="square" rtlCol="0">
            <a:spAutoFit/>
          </a:bodyPr>
          <a:lstStyle/>
          <a:p>
            <a:r>
              <a:rPr lang="en-US" sz="2800" dirty="0"/>
              <a:t>How many different things does a machine do?</a:t>
            </a:r>
          </a:p>
        </p:txBody>
      </p:sp>
      <p:sp>
        <p:nvSpPr>
          <p:cNvPr id="2" name="TextBox 1">
            <a:extLst>
              <a:ext uri="{FF2B5EF4-FFF2-40B4-BE49-F238E27FC236}">
                <a16:creationId xmlns:a16="http://schemas.microsoft.com/office/drawing/2014/main" id="{67001BD0-885C-064E-BAA8-049F032C0B3A}"/>
              </a:ext>
            </a:extLst>
          </p:cNvPr>
          <p:cNvSpPr txBox="1"/>
          <p:nvPr/>
        </p:nvSpPr>
        <p:spPr>
          <a:xfrm>
            <a:off x="5787570" y="4995057"/>
            <a:ext cx="6582746" cy="215444"/>
          </a:xfrm>
          <a:prstGeom prst="rect">
            <a:avLst/>
          </a:prstGeom>
          <a:noFill/>
        </p:spPr>
        <p:txBody>
          <a:bodyPr wrap="square" rtlCol="0">
            <a:spAutoFit/>
          </a:bodyPr>
          <a:lstStyle/>
          <a:p>
            <a:r>
              <a:rPr lang="en-US" sz="800" dirty="0"/>
              <a:t>Source: https://lh3.googleusercontent.com/_MsstYyQ4UORpFRdwNu6BN2_cL3vu_raiYq-RErSsdf_Y6v_lKZss8N-8qCO-Tnf3aalDw=s170</a:t>
            </a:r>
          </a:p>
        </p:txBody>
      </p:sp>
      <p:sp>
        <p:nvSpPr>
          <p:cNvPr id="4" name="TextBox 3">
            <a:extLst>
              <a:ext uri="{FF2B5EF4-FFF2-40B4-BE49-F238E27FC236}">
                <a16:creationId xmlns:a16="http://schemas.microsoft.com/office/drawing/2014/main" id="{DBB8BA3B-34D1-DE42-AF6B-08E9825729E3}"/>
              </a:ext>
            </a:extLst>
          </p:cNvPr>
          <p:cNvSpPr txBox="1"/>
          <p:nvPr/>
        </p:nvSpPr>
        <p:spPr>
          <a:xfrm>
            <a:off x="5787570" y="5095519"/>
            <a:ext cx="6430379" cy="215444"/>
          </a:xfrm>
          <a:prstGeom prst="rect">
            <a:avLst/>
          </a:prstGeom>
          <a:noFill/>
        </p:spPr>
        <p:txBody>
          <a:bodyPr wrap="square" rtlCol="0">
            <a:spAutoFit/>
          </a:bodyPr>
          <a:lstStyle/>
          <a:p>
            <a:r>
              <a:rPr lang="en-US" sz="800" dirty="0"/>
              <a:t>Source: https://lh3.googleusercontent.com/GB8PJSrB61OSat3rBAJO-wEjTGstYfB2N4ECL2LSYOahESElAVf7LWJMNrJ0undIP10o=s119</a:t>
            </a:r>
          </a:p>
        </p:txBody>
      </p:sp>
      <p:sp>
        <p:nvSpPr>
          <p:cNvPr id="5" name="TextBox 4">
            <a:extLst>
              <a:ext uri="{FF2B5EF4-FFF2-40B4-BE49-F238E27FC236}">
                <a16:creationId xmlns:a16="http://schemas.microsoft.com/office/drawing/2014/main" id="{3BEFBB0F-80D5-D748-A291-7BB56E91A3CD}"/>
              </a:ext>
            </a:extLst>
          </p:cNvPr>
          <p:cNvSpPr txBox="1"/>
          <p:nvPr/>
        </p:nvSpPr>
        <p:spPr>
          <a:xfrm>
            <a:off x="5787570" y="5222048"/>
            <a:ext cx="6582746" cy="215444"/>
          </a:xfrm>
          <a:prstGeom prst="rect">
            <a:avLst/>
          </a:prstGeom>
          <a:noFill/>
        </p:spPr>
        <p:txBody>
          <a:bodyPr wrap="square" rtlCol="0">
            <a:spAutoFit/>
          </a:bodyPr>
          <a:lstStyle/>
          <a:p>
            <a:r>
              <a:rPr lang="en-US" sz="800" dirty="0"/>
              <a:t>Source: https://lh3.googleusercontent.com/VVZxPvd2BpOPvECeBytaSZqFUfAg5UqPmeroft5ONc3bQVKYqr2s5IxoI4NvEP4unuJiFDI=s94</a:t>
            </a:r>
          </a:p>
        </p:txBody>
      </p:sp>
      <p:sp>
        <p:nvSpPr>
          <p:cNvPr id="6" name="TextBox 5">
            <a:extLst>
              <a:ext uri="{FF2B5EF4-FFF2-40B4-BE49-F238E27FC236}">
                <a16:creationId xmlns:a16="http://schemas.microsoft.com/office/drawing/2014/main" id="{F5B08A1B-937E-3747-8277-4FE8D567C64F}"/>
              </a:ext>
            </a:extLst>
          </p:cNvPr>
          <p:cNvSpPr txBox="1"/>
          <p:nvPr/>
        </p:nvSpPr>
        <p:spPr>
          <a:xfrm>
            <a:off x="5787570" y="5419035"/>
            <a:ext cx="6649164" cy="338554"/>
          </a:xfrm>
          <a:prstGeom prst="rect">
            <a:avLst/>
          </a:prstGeom>
          <a:noFill/>
        </p:spPr>
        <p:txBody>
          <a:bodyPr wrap="square" rtlCol="0">
            <a:spAutoFit/>
          </a:bodyPr>
          <a:lstStyle/>
          <a:p>
            <a:r>
              <a:rPr lang="en-US" sz="800" dirty="0"/>
              <a:t>Source: https://lh3.googleusercontent.com/OCVAphS1iC9nYvF2FeP_llNXwWQ69mCX8HjK2DJ7UU_xGnoHOgXd4YX8O4Zes09WIcIFxP8=s85</a:t>
            </a:r>
          </a:p>
        </p:txBody>
      </p:sp>
      <p:sp>
        <p:nvSpPr>
          <p:cNvPr id="7" name="TextBox 6">
            <a:extLst>
              <a:ext uri="{FF2B5EF4-FFF2-40B4-BE49-F238E27FC236}">
                <a16:creationId xmlns:a16="http://schemas.microsoft.com/office/drawing/2014/main" id="{BC943362-E55C-F243-BBBC-2CFB515111EF}"/>
              </a:ext>
            </a:extLst>
          </p:cNvPr>
          <p:cNvSpPr txBox="1"/>
          <p:nvPr/>
        </p:nvSpPr>
        <p:spPr>
          <a:xfrm>
            <a:off x="5787570" y="5329064"/>
            <a:ext cx="6582746" cy="215445"/>
          </a:xfrm>
          <a:prstGeom prst="rect">
            <a:avLst/>
          </a:prstGeom>
          <a:noFill/>
        </p:spPr>
        <p:txBody>
          <a:bodyPr wrap="square" rtlCol="0">
            <a:spAutoFit/>
          </a:bodyPr>
          <a:lstStyle/>
          <a:p>
            <a:r>
              <a:rPr lang="en-US" sz="800" dirty="0"/>
              <a:t>Source: https://lh3.googleusercontent.com/eZGdlrLtdzW9nEKR758LiagZ3_-wjxflYbpU-IfZeVdny34bXSgn4s0DQTsfS3t_O2eZ_g=s85</a:t>
            </a:r>
          </a:p>
        </p:txBody>
      </p:sp>
      <p:sp>
        <p:nvSpPr>
          <p:cNvPr id="8" name="TextBox 7">
            <a:extLst>
              <a:ext uri="{FF2B5EF4-FFF2-40B4-BE49-F238E27FC236}">
                <a16:creationId xmlns:a16="http://schemas.microsoft.com/office/drawing/2014/main" id="{CED397B8-7AB4-5148-BE47-EBE1CF0575D0}"/>
              </a:ext>
            </a:extLst>
          </p:cNvPr>
          <p:cNvSpPr txBox="1"/>
          <p:nvPr/>
        </p:nvSpPr>
        <p:spPr>
          <a:xfrm>
            <a:off x="5787570" y="5656236"/>
            <a:ext cx="6649164" cy="338554"/>
          </a:xfrm>
          <a:prstGeom prst="rect">
            <a:avLst/>
          </a:prstGeom>
          <a:noFill/>
        </p:spPr>
        <p:txBody>
          <a:bodyPr wrap="square" rtlCol="0">
            <a:spAutoFit/>
          </a:bodyPr>
          <a:lstStyle/>
          <a:p>
            <a:r>
              <a:rPr lang="en-US" sz="800" dirty="0"/>
              <a:t>Source: https://lh3.googleusercontent.com/mCtpPS6Qz3guK0-cyCruwUwgbKYAJhWH1iTqGbCNjMOvSnGMvL1FeBGeDIBYboOC7P-gfQ=s102</a:t>
            </a:r>
          </a:p>
        </p:txBody>
      </p:sp>
    </p:spTree>
    <p:extLst>
      <p:ext uri="{BB962C8B-B14F-4D97-AF65-F5344CB8AC3E}">
        <p14:creationId xmlns:p14="http://schemas.microsoft.com/office/powerpoint/2010/main" val="1788274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3000"/>
                            </p:stCondLst>
                            <p:childTnLst>
                              <p:par>
                                <p:cTn id="9" presetID="10" presetClass="entr" presetSubtype="0" fill="hold" nodeType="afterEffect">
                                  <p:stCondLst>
                                    <p:cond delay="250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6000"/>
                            </p:stCondLst>
                            <p:childTnLst>
                              <p:par>
                                <p:cTn id="13" presetID="10" presetClass="entr" presetSubtype="0" fill="hold" nodeType="afterEffect">
                                  <p:stCondLst>
                                    <p:cond delay="250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9000"/>
                            </p:stCondLst>
                            <p:childTnLst>
                              <p:par>
                                <p:cTn id="17" presetID="10" presetClass="entr" presetSubtype="0" fill="hold" nodeType="afterEffect">
                                  <p:stCondLst>
                                    <p:cond delay="250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p:stCondLst>
                              <p:cond delay="12000"/>
                            </p:stCondLst>
                            <p:childTnLst>
                              <p:par>
                                <p:cTn id="21" presetID="10" presetClass="entr" presetSubtype="0" fill="hold" nodeType="afterEffect">
                                  <p:stCondLst>
                                    <p:cond delay="250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p:bldP spid="4" grpId="0"/>
      <p:bldP spid="4" grpId="1"/>
      <p:bldP spid="5" grpId="0"/>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7AD692D9-E30E-8044-872E-EBD3EA7C6C1E}"/>
              </a:ext>
            </a:extLst>
          </p:cNvPr>
          <p:cNvPicPr>
            <a:picLocks noChangeAspect="1"/>
          </p:cNvPicPr>
          <p:nvPr/>
        </p:nvPicPr>
        <p:blipFill>
          <a:blip r:embed="rId3"/>
          <a:stretch>
            <a:fillRect/>
          </a:stretch>
        </p:blipFill>
        <p:spPr>
          <a:xfrm>
            <a:off x="9775919" y="861390"/>
            <a:ext cx="1876425" cy="2428875"/>
          </a:xfrm>
          <a:prstGeom prst="rect">
            <a:avLst/>
          </a:prstGeom>
        </p:spPr>
      </p:pic>
      <p:sp>
        <p:nvSpPr>
          <p:cNvPr id="3" name="Title 2"/>
          <p:cNvSpPr>
            <a:spLocks noGrp="1"/>
          </p:cNvSpPr>
          <p:nvPr>
            <p:ph type="title"/>
          </p:nvPr>
        </p:nvSpPr>
        <p:spPr>
          <a:xfrm>
            <a:off x="329972" y="556896"/>
            <a:ext cx="11488647" cy="656442"/>
          </a:xfrm>
        </p:spPr>
        <p:txBody>
          <a:bodyPr/>
          <a:lstStyle/>
          <a:p>
            <a:r>
              <a:rPr lang="en-US" dirty="0"/>
              <a:t>Machines (cont.)</a:t>
            </a:r>
          </a:p>
        </p:txBody>
      </p:sp>
      <p:sp>
        <p:nvSpPr>
          <p:cNvPr id="10" name="Rectangle 9"/>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
        <p:nvSpPr>
          <p:cNvPr id="14" name="TextBox 13">
            <a:extLst>
              <a:ext uri="{FF2B5EF4-FFF2-40B4-BE49-F238E27FC236}">
                <a16:creationId xmlns:a16="http://schemas.microsoft.com/office/drawing/2014/main" id="{89D34201-7E16-4A4A-A63D-CDEC7166F137}"/>
              </a:ext>
            </a:extLst>
          </p:cNvPr>
          <p:cNvSpPr txBox="1"/>
          <p:nvPr/>
        </p:nvSpPr>
        <p:spPr>
          <a:xfrm>
            <a:off x="329972" y="2938316"/>
            <a:ext cx="4765759" cy="954107"/>
          </a:xfrm>
          <a:prstGeom prst="rect">
            <a:avLst/>
          </a:prstGeom>
          <a:noFill/>
        </p:spPr>
        <p:txBody>
          <a:bodyPr wrap="square" rtlCol="0">
            <a:spAutoFit/>
          </a:bodyPr>
          <a:lstStyle/>
          <a:p>
            <a:r>
              <a:rPr lang="en-US" sz="2800" dirty="0"/>
              <a:t>How can this machine do so many different things?</a:t>
            </a:r>
          </a:p>
        </p:txBody>
      </p:sp>
      <p:sp>
        <p:nvSpPr>
          <p:cNvPr id="17" name="TextBox 16">
            <a:extLst>
              <a:ext uri="{FF2B5EF4-FFF2-40B4-BE49-F238E27FC236}">
                <a16:creationId xmlns:a16="http://schemas.microsoft.com/office/drawing/2014/main" id="{6C340584-A139-A844-BC54-673003033844}"/>
              </a:ext>
            </a:extLst>
          </p:cNvPr>
          <p:cNvSpPr txBox="1"/>
          <p:nvPr/>
        </p:nvSpPr>
        <p:spPr>
          <a:xfrm>
            <a:off x="329972" y="1460363"/>
            <a:ext cx="4536830" cy="954107"/>
          </a:xfrm>
          <a:prstGeom prst="rect">
            <a:avLst/>
          </a:prstGeom>
          <a:noFill/>
        </p:spPr>
        <p:txBody>
          <a:bodyPr wrap="square" rtlCol="0">
            <a:spAutoFit/>
          </a:bodyPr>
          <a:lstStyle/>
          <a:p>
            <a:r>
              <a:rPr lang="en-US" sz="2800" dirty="0"/>
              <a:t>How many different things does a computer do?</a:t>
            </a:r>
          </a:p>
        </p:txBody>
      </p:sp>
      <p:pic>
        <p:nvPicPr>
          <p:cNvPr id="18" name="Picture 17">
            <a:extLst>
              <a:ext uri="{FF2B5EF4-FFF2-40B4-BE49-F238E27FC236}">
                <a16:creationId xmlns:a16="http://schemas.microsoft.com/office/drawing/2014/main" id="{A09D3B06-1847-1440-8A58-8E6307AC4DBF}"/>
              </a:ext>
            </a:extLst>
          </p:cNvPr>
          <p:cNvPicPr>
            <a:picLocks noChangeAspect="1"/>
          </p:cNvPicPr>
          <p:nvPr/>
        </p:nvPicPr>
        <p:blipFill>
          <a:blip r:embed="rId4"/>
          <a:stretch>
            <a:fillRect/>
          </a:stretch>
        </p:blipFill>
        <p:spPr>
          <a:xfrm>
            <a:off x="6598154" y="32629"/>
            <a:ext cx="2686050" cy="1704975"/>
          </a:xfrm>
          <a:prstGeom prst="rect">
            <a:avLst/>
          </a:prstGeom>
        </p:spPr>
      </p:pic>
      <p:pic>
        <p:nvPicPr>
          <p:cNvPr id="19" name="Picture 18">
            <a:extLst>
              <a:ext uri="{FF2B5EF4-FFF2-40B4-BE49-F238E27FC236}">
                <a16:creationId xmlns:a16="http://schemas.microsoft.com/office/drawing/2014/main" id="{86E230E4-C6FB-4242-83BE-0F5AFCC0516A}"/>
              </a:ext>
            </a:extLst>
          </p:cNvPr>
          <p:cNvPicPr>
            <a:picLocks noChangeAspect="1"/>
          </p:cNvPicPr>
          <p:nvPr/>
        </p:nvPicPr>
        <p:blipFill>
          <a:blip r:embed="rId5"/>
          <a:stretch>
            <a:fillRect/>
          </a:stretch>
        </p:blipFill>
        <p:spPr>
          <a:xfrm>
            <a:off x="9305925" y="61290"/>
            <a:ext cx="2847975" cy="1600200"/>
          </a:xfrm>
          <a:prstGeom prst="rect">
            <a:avLst/>
          </a:prstGeom>
        </p:spPr>
      </p:pic>
      <p:pic>
        <p:nvPicPr>
          <p:cNvPr id="20" name="Picture 19">
            <a:extLst>
              <a:ext uri="{FF2B5EF4-FFF2-40B4-BE49-F238E27FC236}">
                <a16:creationId xmlns:a16="http://schemas.microsoft.com/office/drawing/2014/main" id="{8C5A553F-E9E6-D94E-84E1-C992C18F13BE}"/>
              </a:ext>
            </a:extLst>
          </p:cNvPr>
          <p:cNvPicPr>
            <a:picLocks noChangeAspect="1"/>
          </p:cNvPicPr>
          <p:nvPr/>
        </p:nvPicPr>
        <p:blipFill>
          <a:blip r:embed="rId6"/>
          <a:stretch>
            <a:fillRect/>
          </a:stretch>
        </p:blipFill>
        <p:spPr>
          <a:xfrm>
            <a:off x="9502624" y="1869943"/>
            <a:ext cx="2619375" cy="1743075"/>
          </a:xfrm>
          <a:prstGeom prst="rect">
            <a:avLst/>
          </a:prstGeom>
        </p:spPr>
      </p:pic>
      <p:pic>
        <p:nvPicPr>
          <p:cNvPr id="21" name="Picture 20">
            <a:extLst>
              <a:ext uri="{FF2B5EF4-FFF2-40B4-BE49-F238E27FC236}">
                <a16:creationId xmlns:a16="http://schemas.microsoft.com/office/drawing/2014/main" id="{A2AD0926-6247-3F49-9082-70DBC59FC20A}"/>
              </a:ext>
            </a:extLst>
          </p:cNvPr>
          <p:cNvPicPr>
            <a:picLocks noChangeAspect="1"/>
          </p:cNvPicPr>
          <p:nvPr/>
        </p:nvPicPr>
        <p:blipFill>
          <a:blip r:embed="rId7"/>
          <a:stretch>
            <a:fillRect/>
          </a:stretch>
        </p:blipFill>
        <p:spPr>
          <a:xfrm>
            <a:off x="6675724" y="1879656"/>
            <a:ext cx="2619375" cy="1743075"/>
          </a:xfrm>
          <a:prstGeom prst="rect">
            <a:avLst/>
          </a:prstGeom>
        </p:spPr>
      </p:pic>
      <p:pic>
        <p:nvPicPr>
          <p:cNvPr id="23" name="Picture 22">
            <a:extLst>
              <a:ext uri="{FF2B5EF4-FFF2-40B4-BE49-F238E27FC236}">
                <a16:creationId xmlns:a16="http://schemas.microsoft.com/office/drawing/2014/main" id="{BD683913-C888-9E40-A62B-D7E9B2E9CF44}"/>
              </a:ext>
            </a:extLst>
          </p:cNvPr>
          <p:cNvPicPr>
            <a:picLocks noChangeAspect="1"/>
          </p:cNvPicPr>
          <p:nvPr/>
        </p:nvPicPr>
        <p:blipFill>
          <a:blip r:embed="rId8"/>
          <a:stretch>
            <a:fillRect/>
          </a:stretch>
        </p:blipFill>
        <p:spPr>
          <a:xfrm>
            <a:off x="5283727" y="66260"/>
            <a:ext cx="2510700" cy="5523539"/>
          </a:xfrm>
          <a:prstGeom prst="rect">
            <a:avLst/>
          </a:prstGeom>
        </p:spPr>
      </p:pic>
      <p:sp>
        <p:nvSpPr>
          <p:cNvPr id="2" name="TextBox 1">
            <a:extLst>
              <a:ext uri="{FF2B5EF4-FFF2-40B4-BE49-F238E27FC236}">
                <a16:creationId xmlns:a16="http://schemas.microsoft.com/office/drawing/2014/main" id="{28A57CA6-6EB3-304E-9909-06F6EBA35850}"/>
              </a:ext>
            </a:extLst>
          </p:cNvPr>
          <p:cNvSpPr txBox="1"/>
          <p:nvPr/>
        </p:nvSpPr>
        <p:spPr>
          <a:xfrm>
            <a:off x="8172708" y="4565182"/>
            <a:ext cx="4115398" cy="461665"/>
          </a:xfrm>
          <a:prstGeom prst="rect">
            <a:avLst/>
          </a:prstGeom>
          <a:noFill/>
        </p:spPr>
        <p:txBody>
          <a:bodyPr wrap="square" rtlCol="0">
            <a:spAutoFit/>
          </a:bodyPr>
          <a:lstStyle/>
          <a:p>
            <a:r>
              <a:rPr lang="en-US" sz="800" dirty="0"/>
              <a:t>Source: https://lh3.googleusercontent.com/luQcPRIrni_WsHytr016U1SPu7FvyVlK2AfyBH3fXEjhoBPrmpzuTfgjvQV40UR63ZTq1jk=s134</a:t>
            </a:r>
          </a:p>
        </p:txBody>
      </p:sp>
      <p:sp>
        <p:nvSpPr>
          <p:cNvPr id="4" name="TextBox 3">
            <a:extLst>
              <a:ext uri="{FF2B5EF4-FFF2-40B4-BE49-F238E27FC236}">
                <a16:creationId xmlns:a16="http://schemas.microsoft.com/office/drawing/2014/main" id="{9B4B2552-3DFD-484F-B29E-FB697F3ED0C3}"/>
              </a:ext>
            </a:extLst>
          </p:cNvPr>
          <p:cNvSpPr txBox="1"/>
          <p:nvPr/>
        </p:nvSpPr>
        <p:spPr>
          <a:xfrm>
            <a:off x="8172709" y="4962798"/>
            <a:ext cx="4115397" cy="338554"/>
          </a:xfrm>
          <a:prstGeom prst="rect">
            <a:avLst/>
          </a:prstGeom>
          <a:noFill/>
        </p:spPr>
        <p:txBody>
          <a:bodyPr wrap="square" rtlCol="0">
            <a:spAutoFit/>
          </a:bodyPr>
          <a:lstStyle/>
          <a:p>
            <a:r>
              <a:rPr lang="en-US" sz="800" dirty="0"/>
              <a:t>Source: https://lh3.googleusercontent.com/Mkj8bl6o0XbrVqnFs40Y3AFVMibSJX1xra-Ll5rwbMCxGs67gpljSny2TUI4KASK1u8sD-M=s85</a:t>
            </a:r>
          </a:p>
        </p:txBody>
      </p:sp>
      <p:sp>
        <p:nvSpPr>
          <p:cNvPr id="5" name="TextBox 4">
            <a:extLst>
              <a:ext uri="{FF2B5EF4-FFF2-40B4-BE49-F238E27FC236}">
                <a16:creationId xmlns:a16="http://schemas.microsoft.com/office/drawing/2014/main" id="{CD7A55C5-6C7D-4B40-A79B-2DB5ACBC2BC6}"/>
              </a:ext>
            </a:extLst>
          </p:cNvPr>
          <p:cNvSpPr txBox="1"/>
          <p:nvPr/>
        </p:nvSpPr>
        <p:spPr>
          <a:xfrm>
            <a:off x="8172710" y="5232737"/>
            <a:ext cx="4077298" cy="338554"/>
          </a:xfrm>
          <a:prstGeom prst="rect">
            <a:avLst/>
          </a:prstGeom>
          <a:noFill/>
        </p:spPr>
        <p:txBody>
          <a:bodyPr wrap="square" rtlCol="0">
            <a:spAutoFit/>
          </a:bodyPr>
          <a:lstStyle/>
          <a:p>
            <a:r>
              <a:rPr lang="en-US" sz="800" dirty="0"/>
              <a:t>Source: https://lh3.googleusercontent.com/dMhdY1wyo91ER5uMkI1recx4-0w7fOjNUNmSB9ZCgVnIMqqqXNDkxiw9ckuWij_vtzFSEw=s128</a:t>
            </a:r>
          </a:p>
        </p:txBody>
      </p:sp>
      <p:sp>
        <p:nvSpPr>
          <p:cNvPr id="6" name="TextBox 5">
            <a:extLst>
              <a:ext uri="{FF2B5EF4-FFF2-40B4-BE49-F238E27FC236}">
                <a16:creationId xmlns:a16="http://schemas.microsoft.com/office/drawing/2014/main" id="{60EFEC83-97D6-5A40-96CA-0E6883A18E96}"/>
              </a:ext>
            </a:extLst>
          </p:cNvPr>
          <p:cNvSpPr txBox="1"/>
          <p:nvPr/>
        </p:nvSpPr>
        <p:spPr>
          <a:xfrm>
            <a:off x="8172711" y="5507242"/>
            <a:ext cx="4077297" cy="461665"/>
          </a:xfrm>
          <a:prstGeom prst="rect">
            <a:avLst/>
          </a:prstGeom>
          <a:noFill/>
        </p:spPr>
        <p:txBody>
          <a:bodyPr wrap="square" rtlCol="0">
            <a:spAutoFit/>
          </a:bodyPr>
          <a:lstStyle/>
          <a:p>
            <a:r>
              <a:rPr lang="en-US" sz="800" dirty="0"/>
              <a:t>Source: https://lh3.googleusercontent.com/qu1kdMmaM8SbvpyiDQEULPMPGfCrHneGT7WZ494FhgM8N4SHp-TOQvmuKBK2leESFBSPUjg=s151</a:t>
            </a:r>
          </a:p>
        </p:txBody>
      </p:sp>
      <p:sp>
        <p:nvSpPr>
          <p:cNvPr id="7" name="TextBox 6">
            <a:extLst>
              <a:ext uri="{FF2B5EF4-FFF2-40B4-BE49-F238E27FC236}">
                <a16:creationId xmlns:a16="http://schemas.microsoft.com/office/drawing/2014/main" id="{74968C82-99A4-654E-8460-16E6C7692D34}"/>
              </a:ext>
            </a:extLst>
          </p:cNvPr>
          <p:cNvSpPr txBox="1"/>
          <p:nvPr/>
        </p:nvSpPr>
        <p:spPr>
          <a:xfrm>
            <a:off x="8172707" y="4161749"/>
            <a:ext cx="4115399" cy="461665"/>
          </a:xfrm>
          <a:prstGeom prst="rect">
            <a:avLst/>
          </a:prstGeom>
          <a:noFill/>
        </p:spPr>
        <p:txBody>
          <a:bodyPr wrap="square" rtlCol="0">
            <a:spAutoFit/>
          </a:bodyPr>
          <a:lstStyle/>
          <a:p>
            <a:r>
              <a:rPr lang="en-US" sz="800" dirty="0"/>
              <a:t>Source: https://lh3.googleusercontent.com/59wm5Z8eXC40_WKib3Ghe3ORRuSITa17Xl5BN8QIikEh_cDnScrGnOouZnO4X-cBY6ad5w=s128</a:t>
            </a:r>
          </a:p>
        </p:txBody>
      </p:sp>
    </p:spTree>
    <p:extLst>
      <p:ext uri="{BB962C8B-B14F-4D97-AF65-F5344CB8AC3E}">
        <p14:creationId xmlns:p14="http://schemas.microsoft.com/office/powerpoint/2010/main" val="166605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par>
                          <p:cTn id="11" fill="hold">
                            <p:stCondLst>
                              <p:cond delay="3000"/>
                            </p:stCondLst>
                            <p:childTnLst>
                              <p:par>
                                <p:cTn id="12" presetID="2" presetClass="entr" presetSubtype="4" fill="hold" nodeType="afterEffect">
                                  <p:stCondLst>
                                    <p:cond delay="250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fill="hold"/>
                                        <p:tgtEl>
                                          <p:spTgt spid="18"/>
                                        </p:tgtEl>
                                        <p:attrNameLst>
                                          <p:attrName>ppt_x</p:attrName>
                                        </p:attrNameLst>
                                      </p:cBhvr>
                                      <p:tavLst>
                                        <p:tav tm="0">
                                          <p:val>
                                            <p:strVal val="#ppt_x"/>
                                          </p:val>
                                        </p:tav>
                                        <p:tav tm="100000">
                                          <p:val>
                                            <p:strVal val="#ppt_x"/>
                                          </p:val>
                                        </p:tav>
                                      </p:tavLst>
                                    </p:anim>
                                    <p:anim calcmode="lin" valueType="num">
                                      <p:cBhvr additive="base">
                                        <p:cTn id="15" dur="500" fill="hold"/>
                                        <p:tgtEl>
                                          <p:spTgt spid="18"/>
                                        </p:tgtEl>
                                        <p:attrNameLst>
                                          <p:attrName>ppt_y</p:attrName>
                                        </p:attrNameLst>
                                      </p:cBhvr>
                                      <p:tavLst>
                                        <p:tav tm="0">
                                          <p:val>
                                            <p:strVal val="1+#ppt_h/2"/>
                                          </p:val>
                                        </p:tav>
                                        <p:tav tm="100000">
                                          <p:val>
                                            <p:strVal val="#ppt_y"/>
                                          </p:val>
                                        </p:tav>
                                      </p:tavLst>
                                    </p:anim>
                                  </p:childTnLst>
                                </p:cTn>
                              </p:par>
                            </p:childTnLst>
                          </p:cTn>
                        </p:par>
                        <p:par>
                          <p:cTn id="16" fill="hold">
                            <p:stCondLst>
                              <p:cond delay="6000"/>
                            </p:stCondLst>
                            <p:childTnLst>
                              <p:par>
                                <p:cTn id="17" presetID="2" presetClass="entr" presetSubtype="4" fill="hold" nodeType="afterEffect">
                                  <p:stCondLst>
                                    <p:cond delay="250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par>
                          <p:cTn id="21" fill="hold">
                            <p:stCondLst>
                              <p:cond delay="9000"/>
                            </p:stCondLst>
                            <p:childTnLst>
                              <p:par>
                                <p:cTn id="22" presetID="2" presetClass="entr" presetSubtype="4" fill="hold" nodeType="afterEffect">
                                  <p:stCondLst>
                                    <p:cond delay="250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ppt_x"/>
                                          </p:val>
                                        </p:tav>
                                        <p:tav tm="100000">
                                          <p:val>
                                            <p:strVal val="#ppt_x"/>
                                          </p:val>
                                        </p:tav>
                                      </p:tavLst>
                                    </p:anim>
                                    <p:anim calcmode="lin" valueType="num">
                                      <p:cBhvr additive="base">
                                        <p:cTn id="25" dur="500" fill="hold"/>
                                        <p:tgtEl>
                                          <p:spTgt spid="20"/>
                                        </p:tgtEl>
                                        <p:attrNameLst>
                                          <p:attrName>ppt_y</p:attrName>
                                        </p:attrNameLst>
                                      </p:cBhvr>
                                      <p:tavLst>
                                        <p:tav tm="0">
                                          <p:val>
                                            <p:strVal val="1+#ppt_h/2"/>
                                          </p:val>
                                        </p:tav>
                                        <p:tav tm="100000">
                                          <p:val>
                                            <p:strVal val="#ppt_y"/>
                                          </p:val>
                                        </p:tav>
                                      </p:tavLst>
                                    </p:anim>
                                  </p:childTnLst>
                                </p:cTn>
                              </p:par>
                            </p:childTnLst>
                          </p:cTn>
                        </p:par>
                        <p:par>
                          <p:cTn id="26" fill="hold">
                            <p:stCondLst>
                              <p:cond delay="12000"/>
                            </p:stCondLst>
                            <p:childTnLst>
                              <p:par>
                                <p:cTn id="27" presetID="2" presetClass="entr" presetSubtype="4" fill="hold" nodeType="afterEffect">
                                  <p:stCondLst>
                                    <p:cond delay="250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ppt_x"/>
                                          </p:val>
                                        </p:tav>
                                        <p:tav tm="100000">
                                          <p:val>
                                            <p:strVal val="#ppt_x"/>
                                          </p:val>
                                        </p:tav>
                                      </p:tavLst>
                                    </p:anim>
                                    <p:anim calcmode="lin" valueType="num">
                                      <p:cBhvr additive="base">
                                        <p:cTn id="30" dur="500" fill="hold"/>
                                        <p:tgtEl>
                                          <p:spTgt spid="21"/>
                                        </p:tgtEl>
                                        <p:attrNameLst>
                                          <p:attrName>ppt_y</p:attrName>
                                        </p:attrNameLst>
                                      </p:cBhvr>
                                      <p:tavLst>
                                        <p:tav tm="0">
                                          <p:val>
                                            <p:strVal val="1+#ppt_h/2"/>
                                          </p:val>
                                        </p:tav>
                                        <p:tav tm="100000">
                                          <p:val>
                                            <p:strVal val="#ppt_y"/>
                                          </p:val>
                                        </p:tav>
                                      </p:tavLst>
                                    </p:anim>
                                  </p:childTnLst>
                                </p:cTn>
                              </p:par>
                            </p:childTnLst>
                          </p:cTn>
                        </p:par>
                        <p:par>
                          <p:cTn id="31" fill="hold">
                            <p:stCondLst>
                              <p:cond delay="15000"/>
                            </p:stCondLst>
                            <p:childTnLst>
                              <p:par>
                                <p:cTn id="32" presetID="2" presetClass="entr" presetSubtype="4" fill="hold" nodeType="afterEffect">
                                  <p:stCondLst>
                                    <p:cond delay="2500"/>
                                  </p:stCondLst>
                                  <p:childTnLst>
                                    <p:set>
                                      <p:cBhvr>
                                        <p:cTn id="33" dur="1" fill="hold">
                                          <p:stCondLst>
                                            <p:cond delay="0"/>
                                          </p:stCondLst>
                                        </p:cTn>
                                        <p:tgtEl>
                                          <p:spTgt spid="23"/>
                                        </p:tgtEl>
                                        <p:attrNameLst>
                                          <p:attrName>style.visibility</p:attrName>
                                        </p:attrNameLst>
                                      </p:cBhvr>
                                      <p:to>
                                        <p:strVal val="visible"/>
                                      </p:to>
                                    </p:set>
                                    <p:anim calcmode="lin" valueType="num">
                                      <p:cBhvr additive="base">
                                        <p:cTn id="34" dur="500" fill="hold"/>
                                        <p:tgtEl>
                                          <p:spTgt spid="23"/>
                                        </p:tgtEl>
                                        <p:attrNameLst>
                                          <p:attrName>ppt_x</p:attrName>
                                        </p:attrNameLst>
                                      </p:cBhvr>
                                      <p:tavLst>
                                        <p:tav tm="0">
                                          <p:val>
                                            <p:strVal val="#ppt_x"/>
                                          </p:val>
                                        </p:tav>
                                        <p:tav tm="100000">
                                          <p:val>
                                            <p:strVal val="#ppt_x"/>
                                          </p:val>
                                        </p:tav>
                                      </p:tavLst>
                                    </p:anim>
                                    <p:anim calcmode="lin" valueType="num">
                                      <p:cBhvr additive="base">
                                        <p:cTn id="35" dur="500" fill="hold"/>
                                        <p:tgtEl>
                                          <p:spTgt spid="23"/>
                                        </p:tgtEl>
                                        <p:attrNameLst>
                                          <p:attrName>ppt_y</p:attrName>
                                        </p:attrNameLst>
                                      </p:cBhvr>
                                      <p:tavLst>
                                        <p:tav tm="0">
                                          <p:val>
                                            <p:strVal val="1+#ppt_h/2"/>
                                          </p:val>
                                        </p:tav>
                                        <p:tav tm="100000">
                                          <p:val>
                                            <p:strVal val="#ppt_y"/>
                                          </p:val>
                                        </p:tav>
                                      </p:tavLst>
                                    </p:anim>
                                  </p:childTnLst>
                                </p:cTn>
                              </p:par>
                              <p:par>
                                <p:cTn id="36" presetID="1" presetClass="entr" presetSubtype="0" fill="hold" grpId="0" nodeType="withEffect">
                                  <p:stCondLst>
                                    <p:cond delay="3000"/>
                                  </p:stCondLst>
                                  <p:childTnLst>
                                    <p:set>
                                      <p:cBhvr>
                                        <p:cTn id="37" dur="1" fill="hold">
                                          <p:stCondLst>
                                            <p:cond delay="0"/>
                                          </p:stCondLst>
                                        </p:cTn>
                                        <p:tgtEl>
                                          <p:spTgt spid="2"/>
                                        </p:tgtEl>
                                        <p:attrNameLst>
                                          <p:attrName>style.visibility</p:attrName>
                                        </p:attrNameLst>
                                      </p:cBhvr>
                                      <p:to>
                                        <p:strVal val="visible"/>
                                      </p:to>
                                    </p:set>
                                  </p:childTnLst>
                                </p:cTn>
                              </p:par>
                              <p:par>
                                <p:cTn id="38" presetID="1" presetClass="entr" presetSubtype="0" fill="hold" grpId="0" nodeType="withEffect">
                                  <p:stCondLst>
                                    <p:cond delay="3000"/>
                                  </p:stCondLst>
                                  <p:childTnLst>
                                    <p:set>
                                      <p:cBhvr>
                                        <p:cTn id="39" dur="1" fill="hold">
                                          <p:stCondLst>
                                            <p:cond delay="0"/>
                                          </p:stCondLst>
                                        </p:cTn>
                                        <p:tgtEl>
                                          <p:spTgt spid="4"/>
                                        </p:tgtEl>
                                        <p:attrNameLst>
                                          <p:attrName>style.visibility</p:attrName>
                                        </p:attrNameLst>
                                      </p:cBhvr>
                                      <p:to>
                                        <p:strVal val="visible"/>
                                      </p:to>
                                    </p:set>
                                  </p:childTnLst>
                                </p:cTn>
                              </p:par>
                              <p:par>
                                <p:cTn id="40" presetID="1" presetClass="entr" presetSubtype="0" fill="hold" grpId="0" nodeType="withEffect">
                                  <p:stCondLst>
                                    <p:cond delay="3000"/>
                                  </p:stCondLst>
                                  <p:childTnLst>
                                    <p:set>
                                      <p:cBhvr>
                                        <p:cTn id="41" dur="1" fill="hold">
                                          <p:stCondLst>
                                            <p:cond delay="0"/>
                                          </p:stCondLst>
                                        </p:cTn>
                                        <p:tgtEl>
                                          <p:spTgt spid="5"/>
                                        </p:tgtEl>
                                        <p:attrNameLst>
                                          <p:attrName>style.visibility</p:attrName>
                                        </p:attrNameLst>
                                      </p:cBhvr>
                                      <p:to>
                                        <p:strVal val="visible"/>
                                      </p:to>
                                    </p:set>
                                  </p:childTnLst>
                                </p:cTn>
                              </p:par>
                              <p:par>
                                <p:cTn id="42" presetID="1" presetClass="entr" presetSubtype="0" fill="hold" grpId="0" nodeType="withEffect">
                                  <p:stCondLst>
                                    <p:cond delay="3000"/>
                                  </p:stCondLst>
                                  <p:childTnLst>
                                    <p:set>
                                      <p:cBhvr>
                                        <p:cTn id="43" dur="1" fill="hold">
                                          <p:stCondLst>
                                            <p:cond delay="0"/>
                                          </p:stCondLst>
                                        </p:cTn>
                                        <p:tgtEl>
                                          <p:spTgt spid="6"/>
                                        </p:tgtEl>
                                        <p:attrNameLst>
                                          <p:attrName>style.visibility</p:attrName>
                                        </p:attrNameLst>
                                      </p:cBhvr>
                                      <p:to>
                                        <p:strVal val="visible"/>
                                      </p:to>
                                    </p:set>
                                  </p:childTnLst>
                                </p:cTn>
                              </p:par>
                              <p:par>
                                <p:cTn id="44" presetID="1" presetClass="entr" presetSubtype="0" fill="hold" grpId="0" nodeType="withEffect">
                                  <p:stCondLst>
                                    <p:cond delay="3000"/>
                                  </p:stCondLst>
                                  <p:childTnLst>
                                    <p:set>
                                      <p:cBhvr>
                                        <p:cTn id="4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2" grpId="0"/>
      <p:bldP spid="4" grpId="0"/>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
        <p:nvSpPr>
          <p:cNvPr id="15" name="Title 1">
            <a:extLst>
              <a:ext uri="{FF2B5EF4-FFF2-40B4-BE49-F238E27FC236}">
                <a16:creationId xmlns:a16="http://schemas.microsoft.com/office/drawing/2014/main" id="{D1AFA4FC-57A6-4941-985C-06DE0AA436C9}"/>
              </a:ext>
            </a:extLst>
          </p:cNvPr>
          <p:cNvSpPr txBox="1">
            <a:spLocks/>
          </p:cNvSpPr>
          <p:nvPr/>
        </p:nvSpPr>
        <p:spPr>
          <a:xfrm>
            <a:off x="2140676" y="1574513"/>
            <a:ext cx="8596668" cy="2595460"/>
          </a:xfrm>
          <a:prstGeom prst="rect">
            <a:avLst/>
          </a:prstGeom>
        </p:spPr>
        <p:txBody>
          <a:bodyPr vert="horz" lIns="91440" tIns="45720" rIns="91440" bIns="45720" rtlCol="0" anchor="b">
            <a:normAutofit fontScale="97500"/>
          </a:bodyPr>
          <a:lstStyle>
            <a:lvl1pPr algn="l" defTabSz="457200" rtl="0" eaLnBrk="1" latinLnBrk="0" hangingPunct="1">
              <a:spcBef>
                <a:spcPct val="0"/>
              </a:spcBef>
              <a:buNone/>
              <a:defRPr sz="4400" b="0" kern="1200" cap="none">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br>
              <a:rPr lang="en-US" dirty="0">
                <a:solidFill>
                  <a:schemeClr val="tx1"/>
                </a:solidFill>
              </a:rPr>
            </a:br>
            <a:br>
              <a:rPr lang="en-US" dirty="0">
                <a:solidFill>
                  <a:schemeClr val="tx1"/>
                </a:solidFill>
              </a:rPr>
            </a:br>
            <a:r>
              <a:rPr lang="en-US" dirty="0">
                <a:solidFill>
                  <a:schemeClr val="tx1"/>
                </a:solidFill>
              </a:rPr>
              <a:t>But aren’t all programmers geeks?</a:t>
            </a:r>
          </a:p>
        </p:txBody>
      </p:sp>
      <p:sp>
        <p:nvSpPr>
          <p:cNvPr id="18" name="Title 1">
            <a:extLst>
              <a:ext uri="{FF2B5EF4-FFF2-40B4-BE49-F238E27FC236}">
                <a16:creationId xmlns:a16="http://schemas.microsoft.com/office/drawing/2014/main" id="{22405D6F-429D-804B-BBDA-9C9771C65C01}"/>
              </a:ext>
            </a:extLst>
          </p:cNvPr>
          <p:cNvSpPr>
            <a:spLocks noGrp="1"/>
          </p:cNvSpPr>
          <p:nvPr>
            <p:ph type="title"/>
          </p:nvPr>
        </p:nvSpPr>
        <p:spPr>
          <a:xfrm>
            <a:off x="1918306" y="1182627"/>
            <a:ext cx="8596668" cy="2595460"/>
          </a:xfrm>
        </p:spPr>
        <p:txBody>
          <a:bodyPr>
            <a:normAutofit/>
          </a:bodyPr>
          <a:lstStyle/>
          <a:p>
            <a:pPr algn="ctr"/>
            <a:r>
              <a:rPr lang="en-US" dirty="0"/>
              <a:t>Software</a:t>
            </a:r>
            <a:br>
              <a:rPr lang="en-US" dirty="0"/>
            </a:br>
            <a:r>
              <a:rPr lang="en-US" dirty="0"/>
              <a:t>Programs = Software = Apps</a:t>
            </a:r>
            <a:br>
              <a:rPr lang="en-US" dirty="0"/>
            </a:br>
            <a:br>
              <a:rPr lang="en-US" dirty="0"/>
            </a:br>
            <a:endParaRPr lang="en-US" dirty="0"/>
          </a:p>
        </p:txBody>
      </p:sp>
    </p:spTree>
    <p:extLst>
      <p:ext uri="{BB962C8B-B14F-4D97-AF65-F5344CB8AC3E}">
        <p14:creationId xmlns:p14="http://schemas.microsoft.com/office/powerpoint/2010/main" val="3803144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
        <p:nvSpPr>
          <p:cNvPr id="12" name="Title 4">
            <a:extLst>
              <a:ext uri="{FF2B5EF4-FFF2-40B4-BE49-F238E27FC236}">
                <a16:creationId xmlns:a16="http://schemas.microsoft.com/office/drawing/2014/main" id="{5BBC5913-693C-8440-8AE9-6D69E1F86879}"/>
              </a:ext>
            </a:extLst>
          </p:cNvPr>
          <p:cNvSpPr>
            <a:spLocks noGrp="1"/>
          </p:cNvSpPr>
          <p:nvPr/>
        </p:nvSpPr>
        <p:spPr>
          <a:xfrm>
            <a:off x="689517" y="-153523"/>
            <a:ext cx="8999138"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a:t>In the digital economy, geeks are…</a:t>
            </a:r>
          </a:p>
        </p:txBody>
      </p:sp>
      <p:pic>
        <p:nvPicPr>
          <p:cNvPr id="13" name="Picture 12">
            <a:extLst>
              <a:ext uri="{FF2B5EF4-FFF2-40B4-BE49-F238E27FC236}">
                <a16:creationId xmlns:a16="http://schemas.microsoft.com/office/drawing/2014/main" id="{2FC25932-D432-C34E-8076-26C14BF3D4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7134" y="1208877"/>
            <a:ext cx="4581150" cy="2447260"/>
          </a:xfrm>
          <a:prstGeom prst="rect">
            <a:avLst/>
          </a:prstGeom>
        </p:spPr>
      </p:pic>
      <p:sp>
        <p:nvSpPr>
          <p:cNvPr id="20" name="TextBox 19">
            <a:extLst>
              <a:ext uri="{FF2B5EF4-FFF2-40B4-BE49-F238E27FC236}">
                <a16:creationId xmlns:a16="http://schemas.microsoft.com/office/drawing/2014/main" id="{494F6B3E-D225-4C47-84D3-2934DABB4470}"/>
              </a:ext>
            </a:extLst>
          </p:cNvPr>
          <p:cNvSpPr txBox="1"/>
          <p:nvPr/>
        </p:nvSpPr>
        <p:spPr>
          <a:xfrm>
            <a:off x="711030" y="1511768"/>
            <a:ext cx="2820247" cy="523220"/>
          </a:xfrm>
          <a:prstGeom prst="rect">
            <a:avLst/>
          </a:prstGeom>
          <a:noFill/>
        </p:spPr>
        <p:txBody>
          <a:bodyPr wrap="square" rtlCol="0">
            <a:spAutoFit/>
          </a:bodyPr>
          <a:lstStyle/>
          <a:p>
            <a:r>
              <a:rPr lang="en-US" sz="2800" dirty="0"/>
              <a:t>Problem Solvers</a:t>
            </a:r>
          </a:p>
        </p:txBody>
      </p:sp>
      <p:sp>
        <p:nvSpPr>
          <p:cNvPr id="21" name="TextBox 20">
            <a:extLst>
              <a:ext uri="{FF2B5EF4-FFF2-40B4-BE49-F238E27FC236}">
                <a16:creationId xmlns:a16="http://schemas.microsoft.com/office/drawing/2014/main" id="{884624D1-30FF-D349-B4B3-47237D6BF2FA}"/>
              </a:ext>
            </a:extLst>
          </p:cNvPr>
          <p:cNvSpPr txBox="1"/>
          <p:nvPr/>
        </p:nvSpPr>
        <p:spPr>
          <a:xfrm>
            <a:off x="689517" y="2432507"/>
            <a:ext cx="4123035" cy="523220"/>
          </a:xfrm>
          <a:prstGeom prst="rect">
            <a:avLst/>
          </a:prstGeom>
          <a:noFill/>
        </p:spPr>
        <p:txBody>
          <a:bodyPr wrap="square" rtlCol="0">
            <a:spAutoFit/>
          </a:bodyPr>
          <a:lstStyle/>
          <a:p>
            <a:r>
              <a:rPr lang="en-US" sz="2800" dirty="0"/>
              <a:t>Designers</a:t>
            </a:r>
          </a:p>
        </p:txBody>
      </p:sp>
      <p:sp>
        <p:nvSpPr>
          <p:cNvPr id="22" name="TextBox 21">
            <a:extLst>
              <a:ext uri="{FF2B5EF4-FFF2-40B4-BE49-F238E27FC236}">
                <a16:creationId xmlns:a16="http://schemas.microsoft.com/office/drawing/2014/main" id="{28FE7A86-C1C0-5A4F-A970-E16E2DE4839B}"/>
              </a:ext>
            </a:extLst>
          </p:cNvPr>
          <p:cNvSpPr txBox="1"/>
          <p:nvPr/>
        </p:nvSpPr>
        <p:spPr>
          <a:xfrm>
            <a:off x="689517" y="3394527"/>
            <a:ext cx="2290575" cy="523220"/>
          </a:xfrm>
          <a:prstGeom prst="rect">
            <a:avLst/>
          </a:prstGeom>
          <a:noFill/>
        </p:spPr>
        <p:txBody>
          <a:bodyPr wrap="square" rtlCol="0">
            <a:spAutoFit/>
          </a:bodyPr>
          <a:lstStyle/>
          <a:p>
            <a:r>
              <a:rPr lang="en-US" sz="2800" dirty="0"/>
              <a:t>Creators</a:t>
            </a:r>
          </a:p>
        </p:txBody>
      </p:sp>
      <p:sp>
        <p:nvSpPr>
          <p:cNvPr id="23" name="TextBox 22">
            <a:extLst>
              <a:ext uri="{FF2B5EF4-FFF2-40B4-BE49-F238E27FC236}">
                <a16:creationId xmlns:a16="http://schemas.microsoft.com/office/drawing/2014/main" id="{8F8F48F1-C4F5-954F-9849-D07A55DA2BAF}"/>
              </a:ext>
            </a:extLst>
          </p:cNvPr>
          <p:cNvSpPr txBox="1"/>
          <p:nvPr/>
        </p:nvSpPr>
        <p:spPr>
          <a:xfrm>
            <a:off x="711030" y="4256188"/>
            <a:ext cx="2748690" cy="523220"/>
          </a:xfrm>
          <a:prstGeom prst="rect">
            <a:avLst/>
          </a:prstGeom>
          <a:noFill/>
        </p:spPr>
        <p:txBody>
          <a:bodyPr wrap="square" rtlCol="0">
            <a:spAutoFit/>
          </a:bodyPr>
          <a:lstStyle/>
          <a:p>
            <a:r>
              <a:rPr lang="en-US" sz="2800" dirty="0"/>
              <a:t>Enablers</a:t>
            </a:r>
          </a:p>
        </p:txBody>
      </p:sp>
      <p:pic>
        <p:nvPicPr>
          <p:cNvPr id="25" name="Picture 24">
            <a:extLst>
              <a:ext uri="{FF2B5EF4-FFF2-40B4-BE49-F238E27FC236}">
                <a16:creationId xmlns:a16="http://schemas.microsoft.com/office/drawing/2014/main" id="{86D41E08-906D-2D4F-A04E-C4DAD5922A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8472" y="1323364"/>
            <a:ext cx="3112403" cy="2071163"/>
          </a:xfrm>
          <a:prstGeom prst="rect">
            <a:avLst/>
          </a:prstGeom>
        </p:spPr>
      </p:pic>
      <p:sp>
        <p:nvSpPr>
          <p:cNvPr id="2" name="TextBox 1">
            <a:extLst>
              <a:ext uri="{FF2B5EF4-FFF2-40B4-BE49-F238E27FC236}">
                <a16:creationId xmlns:a16="http://schemas.microsoft.com/office/drawing/2014/main" id="{E9C09520-CBC9-C74A-A3F3-2F303863AF53}"/>
              </a:ext>
            </a:extLst>
          </p:cNvPr>
          <p:cNvSpPr txBox="1"/>
          <p:nvPr/>
        </p:nvSpPr>
        <p:spPr>
          <a:xfrm>
            <a:off x="5753100" y="5582872"/>
            <a:ext cx="6438900" cy="338554"/>
          </a:xfrm>
          <a:prstGeom prst="rect">
            <a:avLst/>
          </a:prstGeom>
          <a:noFill/>
        </p:spPr>
        <p:txBody>
          <a:bodyPr wrap="square" rtlCol="0">
            <a:spAutoFit/>
          </a:bodyPr>
          <a:lstStyle/>
          <a:p>
            <a:r>
              <a:rPr lang="en-US" sz="800" dirty="0"/>
              <a:t>Source: https://lh3.googleusercontent.com/T1uuAU2Ov5B0oYU4KCifPlOaYu8cZCqbUBwF_4KXAHzvbU_VKp0ymBGetZ1pBUL0Q73oL4o=s159</a:t>
            </a:r>
          </a:p>
        </p:txBody>
      </p:sp>
      <p:sp>
        <p:nvSpPr>
          <p:cNvPr id="3" name="TextBox 2">
            <a:extLst>
              <a:ext uri="{FF2B5EF4-FFF2-40B4-BE49-F238E27FC236}">
                <a16:creationId xmlns:a16="http://schemas.microsoft.com/office/drawing/2014/main" id="{5B854E5B-1343-4143-8DFF-B9D09146C1CA}"/>
              </a:ext>
            </a:extLst>
          </p:cNvPr>
          <p:cNvSpPr txBox="1"/>
          <p:nvPr/>
        </p:nvSpPr>
        <p:spPr>
          <a:xfrm>
            <a:off x="5753100" y="5323489"/>
            <a:ext cx="6496050" cy="215444"/>
          </a:xfrm>
          <a:prstGeom prst="rect">
            <a:avLst/>
          </a:prstGeom>
          <a:noFill/>
        </p:spPr>
        <p:txBody>
          <a:bodyPr wrap="square" rtlCol="0">
            <a:spAutoFit/>
          </a:bodyPr>
          <a:lstStyle/>
          <a:p>
            <a:r>
              <a:rPr lang="en-US" sz="800" dirty="0"/>
              <a:t>Source: https://lh3.googleusercontent.com/1w8YU_tUBElGdnnz7bm6J11P0r1ULETREi4a66qF_kQCwwMF4VRdytLg_iu2sXcFSeru=s128</a:t>
            </a:r>
          </a:p>
        </p:txBody>
      </p:sp>
    </p:spTree>
    <p:extLst>
      <p:ext uri="{BB962C8B-B14F-4D97-AF65-F5344CB8AC3E}">
        <p14:creationId xmlns:p14="http://schemas.microsoft.com/office/powerpoint/2010/main" val="3851993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par>
                                <p:cTn id="33" presetID="1" presetClass="entr" presetSubtype="0"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
        <p:nvSpPr>
          <p:cNvPr id="11" name="Title 1">
            <a:extLst>
              <a:ext uri="{FF2B5EF4-FFF2-40B4-BE49-F238E27FC236}">
                <a16:creationId xmlns:a16="http://schemas.microsoft.com/office/drawing/2014/main" id="{310CB043-C027-2C47-97DE-1FB4CD372B91}"/>
              </a:ext>
            </a:extLst>
          </p:cNvPr>
          <p:cNvSpPr>
            <a:spLocks noGrp="1"/>
          </p:cNvSpPr>
          <p:nvPr>
            <p:ph type="title"/>
          </p:nvPr>
        </p:nvSpPr>
        <p:spPr>
          <a:xfrm>
            <a:off x="70845" y="133738"/>
            <a:ext cx="8596668" cy="1320800"/>
          </a:xfrm>
        </p:spPr>
        <p:txBody>
          <a:bodyPr/>
          <a:lstStyle/>
          <a:p>
            <a:r>
              <a:rPr lang="en-US" dirty="0"/>
              <a:t>What exactly is a program?</a:t>
            </a:r>
          </a:p>
        </p:txBody>
      </p:sp>
      <p:pic>
        <p:nvPicPr>
          <p:cNvPr id="13" name="Picture 12">
            <a:extLst>
              <a:ext uri="{FF2B5EF4-FFF2-40B4-BE49-F238E27FC236}">
                <a16:creationId xmlns:a16="http://schemas.microsoft.com/office/drawing/2014/main" id="{FFA439C5-7353-A541-8998-6DC59CEE6E62}"/>
              </a:ext>
            </a:extLst>
          </p:cNvPr>
          <p:cNvPicPr>
            <a:picLocks noChangeAspect="1"/>
          </p:cNvPicPr>
          <p:nvPr/>
        </p:nvPicPr>
        <p:blipFill>
          <a:blip r:embed="rId3"/>
          <a:stretch>
            <a:fillRect/>
          </a:stretch>
        </p:blipFill>
        <p:spPr>
          <a:xfrm>
            <a:off x="2565921" y="990082"/>
            <a:ext cx="6234587" cy="4675941"/>
          </a:xfrm>
          <a:prstGeom prst="rect">
            <a:avLst/>
          </a:prstGeom>
        </p:spPr>
      </p:pic>
      <p:sp>
        <p:nvSpPr>
          <p:cNvPr id="2" name="TextBox 1">
            <a:extLst>
              <a:ext uri="{FF2B5EF4-FFF2-40B4-BE49-F238E27FC236}">
                <a16:creationId xmlns:a16="http://schemas.microsoft.com/office/drawing/2014/main" id="{5224E9F4-263C-7D43-A54A-02A8E13F2E00}"/>
              </a:ext>
            </a:extLst>
          </p:cNvPr>
          <p:cNvSpPr txBox="1"/>
          <p:nvPr/>
        </p:nvSpPr>
        <p:spPr>
          <a:xfrm>
            <a:off x="5619605" y="5760196"/>
            <a:ext cx="6638925" cy="215444"/>
          </a:xfrm>
          <a:prstGeom prst="rect">
            <a:avLst/>
          </a:prstGeom>
          <a:noFill/>
        </p:spPr>
        <p:txBody>
          <a:bodyPr wrap="square" rtlCol="0">
            <a:spAutoFit/>
          </a:bodyPr>
          <a:lstStyle/>
          <a:p>
            <a:r>
              <a:rPr lang="en-US" sz="800" dirty="0"/>
              <a:t>Source: https://lh3.googleusercontent.com/ZcDhYsffPS_f2HRcyXUenTLZm9EeoVwHGlxcMrlw7G4HsGcCE_7o3HcToGjynKLosbP2EQ=s114</a:t>
            </a:r>
          </a:p>
        </p:txBody>
      </p:sp>
    </p:spTree>
    <p:extLst>
      <p:ext uri="{BB962C8B-B14F-4D97-AF65-F5344CB8AC3E}">
        <p14:creationId xmlns:p14="http://schemas.microsoft.com/office/powerpoint/2010/main" val="3973359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
        <p:nvSpPr>
          <p:cNvPr id="11" name="Title 1">
            <a:extLst>
              <a:ext uri="{FF2B5EF4-FFF2-40B4-BE49-F238E27FC236}">
                <a16:creationId xmlns:a16="http://schemas.microsoft.com/office/drawing/2014/main" id="{0662DA3B-C3BA-0944-AD8C-E0C022988C8E}"/>
              </a:ext>
            </a:extLst>
          </p:cNvPr>
          <p:cNvSpPr>
            <a:spLocks noGrp="1"/>
          </p:cNvSpPr>
          <p:nvPr>
            <p:ph type="title"/>
          </p:nvPr>
        </p:nvSpPr>
        <p:spPr>
          <a:xfrm>
            <a:off x="266787" y="255037"/>
            <a:ext cx="8596668" cy="1320800"/>
          </a:xfrm>
        </p:spPr>
        <p:txBody>
          <a:bodyPr/>
          <a:lstStyle/>
          <a:p>
            <a:r>
              <a:rPr lang="en-US" dirty="0"/>
              <a:t>How to learn how to program</a:t>
            </a:r>
          </a:p>
        </p:txBody>
      </p:sp>
      <p:sp>
        <p:nvSpPr>
          <p:cNvPr id="12" name="Content Placeholder 2">
            <a:extLst>
              <a:ext uri="{FF2B5EF4-FFF2-40B4-BE49-F238E27FC236}">
                <a16:creationId xmlns:a16="http://schemas.microsoft.com/office/drawing/2014/main" id="{B424B0C5-0344-9347-B719-D3F101E545B6}"/>
              </a:ext>
            </a:extLst>
          </p:cNvPr>
          <p:cNvSpPr txBox="1">
            <a:spLocks/>
          </p:cNvSpPr>
          <p:nvPr/>
        </p:nvSpPr>
        <p:spPr>
          <a:xfrm>
            <a:off x="425407" y="1483150"/>
            <a:ext cx="8596668" cy="3880773"/>
          </a:xfrm>
          <a:prstGeom prst="rect">
            <a:avLst/>
          </a:prstGeom>
          <a:noFill/>
          <a:ln>
            <a:noFill/>
          </a:ln>
        </p:spPr>
        <p:txBody>
          <a:bodyPr spcFirstLastPara="1" wrap="square" lIns="91425" tIns="45700" rIns="91425" bIns="45700" anchor="t" anchorCtr="0"/>
          <a:lstStyle>
            <a:defPPr marR="0" lvl="0" algn="l" rtl="0">
              <a:lnSpc>
                <a:spcPct val="100000"/>
              </a:lnSpc>
              <a:spcBef>
                <a:spcPts val="0"/>
              </a:spcBef>
              <a:spcAft>
                <a:spcPts val="0"/>
              </a:spcAft>
            </a:defPPr>
            <a:lvl1pPr marL="457200" marR="0" lvl="0" indent="-406400" algn="l" rtl="0">
              <a:lnSpc>
                <a:spcPct val="125000"/>
              </a:lnSpc>
              <a:spcBef>
                <a:spcPts val="1000"/>
              </a:spcBef>
              <a:spcAft>
                <a:spcPts val="0"/>
              </a:spcAft>
              <a:buClr>
                <a:srgbClr val="A41E35"/>
              </a:buClr>
              <a:buSzPts val="2800"/>
              <a:buFont typeface="Arial"/>
              <a:buChar char="•"/>
              <a:defRPr sz="2800" b="1" i="0" u="none" strike="noStrike" cap="none">
                <a:solidFill>
                  <a:schemeClr val="dk1"/>
                </a:solidFill>
                <a:latin typeface="Arial Narrow"/>
                <a:ea typeface="Arial Narrow"/>
                <a:cs typeface="Arial Narrow"/>
                <a:sym typeface="Arial Narrow"/>
              </a:defRPr>
            </a:lvl1pPr>
            <a:lvl2pPr marL="914400" marR="0" lvl="1" indent="-381000" algn="l" rtl="0">
              <a:lnSpc>
                <a:spcPct val="125000"/>
              </a:lnSpc>
              <a:spcBef>
                <a:spcPts val="500"/>
              </a:spcBef>
              <a:spcAft>
                <a:spcPts val="0"/>
              </a:spcAft>
              <a:buClr>
                <a:srgbClr val="A41E35"/>
              </a:buClr>
              <a:buSzPts val="2400"/>
              <a:buFont typeface="Arial"/>
              <a:buChar char="•"/>
              <a:defRPr sz="2400" b="1" i="0" u="none" strike="noStrike" cap="none">
                <a:solidFill>
                  <a:schemeClr val="dk1"/>
                </a:solidFill>
                <a:latin typeface="Arial Narrow"/>
                <a:ea typeface="Arial Narrow"/>
                <a:cs typeface="Arial Narrow"/>
                <a:sym typeface="Arial Narrow"/>
              </a:defRPr>
            </a:lvl2pPr>
            <a:lvl3pPr marL="1371600" marR="0" lvl="2" indent="-355600" algn="l" rtl="0">
              <a:lnSpc>
                <a:spcPct val="125000"/>
              </a:lnSpc>
              <a:spcBef>
                <a:spcPts val="500"/>
              </a:spcBef>
              <a:spcAft>
                <a:spcPts val="0"/>
              </a:spcAft>
              <a:buClr>
                <a:srgbClr val="A41E35"/>
              </a:buClr>
              <a:buSzPts val="2000"/>
              <a:buFont typeface="Arial"/>
              <a:buChar char="•"/>
              <a:defRPr sz="2000" b="1" i="0" u="none" strike="noStrike" cap="none">
                <a:solidFill>
                  <a:schemeClr val="dk1"/>
                </a:solidFill>
                <a:latin typeface="Arial Narrow"/>
                <a:ea typeface="Arial Narrow"/>
                <a:cs typeface="Arial Narrow"/>
                <a:sym typeface="Arial Narrow"/>
              </a:defRPr>
            </a:lvl3pPr>
            <a:lvl4pPr marL="1828800" marR="0" lvl="3" indent="-342900" algn="l" rtl="0">
              <a:lnSpc>
                <a:spcPct val="125000"/>
              </a:lnSpc>
              <a:spcBef>
                <a:spcPts val="500"/>
              </a:spcBef>
              <a:spcAft>
                <a:spcPts val="0"/>
              </a:spcAft>
              <a:buClr>
                <a:srgbClr val="A41E35"/>
              </a:buClr>
              <a:buSzPts val="1800"/>
              <a:buFont typeface="Arial"/>
              <a:buChar char="•"/>
              <a:defRPr sz="1800" b="1" i="0" u="none" strike="noStrike" cap="none">
                <a:solidFill>
                  <a:schemeClr val="dk1"/>
                </a:solidFill>
                <a:latin typeface="Arial Narrow"/>
                <a:ea typeface="Arial Narrow"/>
                <a:cs typeface="Arial Narrow"/>
                <a:sym typeface="Arial Narrow"/>
              </a:defRPr>
            </a:lvl4pPr>
            <a:lvl5pPr marL="2286000" marR="0" lvl="4" indent="-342900" algn="l" rtl="0">
              <a:lnSpc>
                <a:spcPct val="125000"/>
              </a:lnSpc>
              <a:spcBef>
                <a:spcPts val="500"/>
              </a:spcBef>
              <a:spcAft>
                <a:spcPts val="0"/>
              </a:spcAft>
              <a:buClr>
                <a:srgbClr val="A41E35"/>
              </a:buClr>
              <a:buSzPts val="1800"/>
              <a:buFont typeface="Arial"/>
              <a:buChar char="•"/>
              <a:defRPr sz="1800" b="1" i="0" u="none" strike="noStrike" cap="none">
                <a:solidFill>
                  <a:schemeClr val="dk1"/>
                </a:solidFill>
                <a:latin typeface="Arial Narrow"/>
                <a:ea typeface="Arial Narrow"/>
                <a:cs typeface="Arial Narrow"/>
                <a:sym typeface="Arial Narrow"/>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n-US" dirty="0"/>
              <a:t>Program</a:t>
            </a:r>
          </a:p>
          <a:p>
            <a:r>
              <a:rPr lang="en-US" dirty="0"/>
              <a:t>Program some more</a:t>
            </a:r>
          </a:p>
          <a:p>
            <a:r>
              <a:rPr lang="en-US" dirty="0"/>
              <a:t>Program more after that</a:t>
            </a:r>
          </a:p>
          <a:p>
            <a:r>
              <a:rPr lang="en-US" dirty="0"/>
              <a:t>Delete everything and program it all over again</a:t>
            </a:r>
          </a:p>
        </p:txBody>
      </p:sp>
      <p:sp>
        <p:nvSpPr>
          <p:cNvPr id="9" name="TextBox 8">
            <a:extLst>
              <a:ext uri="{FF2B5EF4-FFF2-40B4-BE49-F238E27FC236}">
                <a16:creationId xmlns:a16="http://schemas.microsoft.com/office/drawing/2014/main" id="{C73DEF53-E1A6-E348-9376-5B22A20E8319}"/>
              </a:ext>
            </a:extLst>
          </p:cNvPr>
          <p:cNvSpPr txBox="1"/>
          <p:nvPr/>
        </p:nvSpPr>
        <p:spPr>
          <a:xfrm>
            <a:off x="8099067" y="5552992"/>
            <a:ext cx="4092933" cy="338554"/>
          </a:xfrm>
          <a:prstGeom prst="rect">
            <a:avLst/>
          </a:prstGeom>
          <a:noFill/>
        </p:spPr>
        <p:txBody>
          <a:bodyPr wrap="square" rtlCol="0">
            <a:spAutoFit/>
          </a:bodyPr>
          <a:lstStyle/>
          <a:p>
            <a:r>
              <a:rPr lang="en-US" sz="800" dirty="0"/>
              <a:t>Source: https://i.pinimg.com/originals/75/0f/6f/750f6fae522eb0e3b03d49a7e46b6c58.jpg</a:t>
            </a:r>
          </a:p>
        </p:txBody>
      </p:sp>
      <p:pic>
        <p:nvPicPr>
          <p:cNvPr id="8" name="Picture 7">
            <a:extLst>
              <a:ext uri="{FF2B5EF4-FFF2-40B4-BE49-F238E27FC236}">
                <a16:creationId xmlns:a16="http://schemas.microsoft.com/office/drawing/2014/main" id="{5A729B4F-3451-B140-8AB0-CF51C57C7216}"/>
              </a:ext>
            </a:extLst>
          </p:cNvPr>
          <p:cNvPicPr>
            <a:picLocks noChangeAspect="1"/>
          </p:cNvPicPr>
          <p:nvPr/>
        </p:nvPicPr>
        <p:blipFill>
          <a:blip r:embed="rId3"/>
          <a:stretch>
            <a:fillRect/>
          </a:stretch>
        </p:blipFill>
        <p:spPr>
          <a:xfrm>
            <a:off x="7925351" y="494522"/>
            <a:ext cx="4092933" cy="4988262"/>
          </a:xfrm>
          <a:prstGeom prst="rect">
            <a:avLst/>
          </a:prstGeom>
        </p:spPr>
      </p:pic>
    </p:spTree>
    <p:extLst>
      <p:ext uri="{BB962C8B-B14F-4D97-AF65-F5344CB8AC3E}">
        <p14:creationId xmlns:p14="http://schemas.microsoft.com/office/powerpoint/2010/main" val="4261130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 calcmode="lin" valueType="num">
                                      <p:cBhvr additive="base">
                                        <p:cTn id="19"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xEl>
                                              <p:pRg st="3" end="3"/>
                                            </p:txEl>
                                          </p:spTgt>
                                        </p:tgtEl>
                                        <p:attrNameLst>
                                          <p:attrName>style.visibility</p:attrName>
                                        </p:attrNameLst>
                                      </p:cBhvr>
                                      <p:to>
                                        <p:strVal val="visible"/>
                                      </p:to>
                                    </p:set>
                                    <p:anim calcmode="lin" valueType="num">
                                      <p:cBhvr additive="base">
                                        <p:cTn id="25"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9" grpId="0"/>
    </p:bld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A72661CD-B166-48C1-B0B8-B1382E61D682}">
  <we:reference id="wa104178141" version="3.10.0.19" store="en-US" storeType="OMEX"/>
  <we:alternateReferences>
    <we:reference id="wa104178141" version="3.10.0.19" store="wa10417814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2535</TotalTime>
  <Words>2033</Words>
  <Application>Microsoft Office PowerPoint</Application>
  <PresentationFormat>Widescreen</PresentationFormat>
  <Paragraphs>305</Paragraphs>
  <Slides>21</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 Narrow</vt:lpstr>
      <vt:lpstr>Arial Black</vt:lpstr>
      <vt:lpstr>Georgia</vt:lpstr>
      <vt:lpstr>Arial</vt:lpstr>
      <vt:lpstr>Calibri</vt:lpstr>
      <vt:lpstr>Office Theme</vt:lpstr>
      <vt:lpstr>Information Systems in Organizations</vt:lpstr>
      <vt:lpstr>PowerPoint Presentation</vt:lpstr>
      <vt:lpstr>An Introduction to Programming</vt:lpstr>
      <vt:lpstr>Machines</vt:lpstr>
      <vt:lpstr>Machines (cont.)</vt:lpstr>
      <vt:lpstr>Software Programs = Software = Apps  </vt:lpstr>
      <vt:lpstr>PowerPoint Presentation</vt:lpstr>
      <vt:lpstr>What exactly is a program?</vt:lpstr>
      <vt:lpstr>How to learn how to program</vt:lpstr>
      <vt:lpstr>“To err is human, but to really foul things up you need a computer.”</vt:lpstr>
      <vt:lpstr>Managing Expectations</vt:lpstr>
      <vt:lpstr>Hello World</vt:lpstr>
      <vt:lpstr>Hello World</vt:lpstr>
      <vt:lpstr>Fancy Hello World!</vt:lpstr>
      <vt:lpstr>Fancy Hello World!</vt:lpstr>
      <vt:lpstr>To code, we will need a text editor:  Windows and Mac users: VS Code  Download the installation instructions file, and carefully follow the instructions to install VS Code.  However, ignore the reference to “git”.</vt:lpstr>
      <vt:lpstr>Special Message for Mac Users</vt:lpstr>
      <vt:lpstr>Working with the .html file</vt:lpstr>
      <vt:lpstr>Coding Files AKA Starter Files</vt:lpstr>
      <vt:lpstr>Coding Files AKA Starter Files, Continued</vt:lpstr>
      <vt:lpstr>File Naming Convention:  Lastname_Firstname_Unit1_01_HelloWorld.html  Properly naming you file is very important, if it is improperly named then you will not receive the points for your assignments and challenges.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 Title</dc:title>
  <dc:creator>Steven Sclarow</dc:creator>
  <cp:lastModifiedBy>AJ Raven</cp:lastModifiedBy>
  <cp:revision>218</cp:revision>
  <cp:lastPrinted>2019-04-10T22:15:37Z</cp:lastPrinted>
  <dcterms:modified xsi:type="dcterms:W3CDTF">2020-03-20T03:17:42Z</dcterms:modified>
</cp:coreProperties>
</file>